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8" r:id="rId1"/>
  </p:sldMasterIdLst>
  <p:notesMasterIdLst>
    <p:notesMasterId r:id="rId20"/>
  </p:notesMasterIdLst>
  <p:handoutMasterIdLst>
    <p:handoutMasterId r:id="rId21"/>
  </p:handoutMasterIdLst>
  <p:sldIdLst>
    <p:sldId id="256" r:id="rId2"/>
    <p:sldId id="275" r:id="rId3"/>
    <p:sldId id="270" r:id="rId4"/>
    <p:sldId id="259" r:id="rId5"/>
    <p:sldId id="258" r:id="rId6"/>
    <p:sldId id="260" r:id="rId7"/>
    <p:sldId id="271" r:id="rId8"/>
    <p:sldId id="261" r:id="rId9"/>
    <p:sldId id="273" r:id="rId10"/>
    <p:sldId id="274" r:id="rId11"/>
    <p:sldId id="262" r:id="rId12"/>
    <p:sldId id="263" r:id="rId13"/>
    <p:sldId id="264" r:id="rId14"/>
    <p:sldId id="265" r:id="rId15"/>
    <p:sldId id="266" r:id="rId16"/>
    <p:sldId id="267" r:id="rId17"/>
    <p:sldId id="268" r:id="rId18"/>
    <p:sldId id="272" r:id="rId1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varScale="1">
        <p:scale>
          <a:sx n="79" d="100"/>
          <a:sy n="79" d="100"/>
        </p:scale>
        <p:origin x="1570" y="7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diagrams/_rels/data1.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10.png"/><Relationship Id="rId10" Type="http://schemas.openxmlformats.org/officeDocument/2006/relationships/image" Target="../media/image15.svg"/><Relationship Id="rId4" Type="http://schemas.openxmlformats.org/officeDocument/2006/relationships/image" Target="../media/image9.svg"/><Relationship Id="rId9" Type="http://schemas.openxmlformats.org/officeDocument/2006/relationships/image" Target="../media/image14.png"/></Relationships>
</file>

<file path=ppt/diagrams/_rels/data4.xml.rels><?xml version="1.0" encoding="UTF-8" standalone="yes"?>
<Relationships xmlns="http://schemas.openxmlformats.org/package/2006/relationships"><Relationship Id="rId8" Type="http://schemas.openxmlformats.org/officeDocument/2006/relationships/image" Target="../media/image36.sv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30.svg"/><Relationship Id="rId1" Type="http://schemas.openxmlformats.org/officeDocument/2006/relationships/image" Target="../media/image29.png"/><Relationship Id="rId6" Type="http://schemas.openxmlformats.org/officeDocument/2006/relationships/image" Target="../media/image34.svg"/><Relationship Id="rId5" Type="http://schemas.openxmlformats.org/officeDocument/2006/relationships/image" Target="../media/image33.png"/><Relationship Id="rId10" Type="http://schemas.openxmlformats.org/officeDocument/2006/relationships/image" Target="../media/image38.svg"/><Relationship Id="rId4" Type="http://schemas.openxmlformats.org/officeDocument/2006/relationships/image" Target="../media/image32.svg"/><Relationship Id="rId9" Type="http://schemas.openxmlformats.org/officeDocument/2006/relationships/image" Target="../media/image37.png"/></Relationships>
</file>

<file path=ppt/diagrams/_rels/data5.xml.rels><?xml version="1.0" encoding="UTF-8" standalone="yes"?>
<Relationships xmlns="http://schemas.openxmlformats.org/package/2006/relationships"><Relationship Id="rId8" Type="http://schemas.openxmlformats.org/officeDocument/2006/relationships/image" Target="../media/image46.sv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image" Target="../media/image40.svg"/><Relationship Id="rId1" Type="http://schemas.openxmlformats.org/officeDocument/2006/relationships/image" Target="../media/image39.png"/><Relationship Id="rId6" Type="http://schemas.openxmlformats.org/officeDocument/2006/relationships/image" Target="../media/image44.svg"/><Relationship Id="rId5" Type="http://schemas.openxmlformats.org/officeDocument/2006/relationships/image" Target="../media/image43.png"/><Relationship Id="rId10" Type="http://schemas.openxmlformats.org/officeDocument/2006/relationships/image" Target="../media/image48.svg"/><Relationship Id="rId4" Type="http://schemas.openxmlformats.org/officeDocument/2006/relationships/image" Target="../media/image42.svg"/><Relationship Id="rId9" Type="http://schemas.openxmlformats.org/officeDocument/2006/relationships/image" Target="../media/image47.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10.png"/><Relationship Id="rId10" Type="http://schemas.openxmlformats.org/officeDocument/2006/relationships/image" Target="../media/image15.svg"/><Relationship Id="rId4" Type="http://schemas.openxmlformats.org/officeDocument/2006/relationships/image" Target="../media/image9.svg"/><Relationship Id="rId9" Type="http://schemas.openxmlformats.org/officeDocument/2006/relationships/image" Target="../media/image14.png"/></Relationships>
</file>

<file path=ppt/diagrams/_rels/drawing4.xml.rels><?xml version="1.0" encoding="UTF-8" standalone="yes"?>
<Relationships xmlns="http://schemas.openxmlformats.org/package/2006/relationships"><Relationship Id="rId8" Type="http://schemas.openxmlformats.org/officeDocument/2006/relationships/image" Target="../media/image36.sv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30.svg"/><Relationship Id="rId1" Type="http://schemas.openxmlformats.org/officeDocument/2006/relationships/image" Target="../media/image29.png"/><Relationship Id="rId6" Type="http://schemas.openxmlformats.org/officeDocument/2006/relationships/image" Target="../media/image34.svg"/><Relationship Id="rId5" Type="http://schemas.openxmlformats.org/officeDocument/2006/relationships/image" Target="../media/image33.png"/><Relationship Id="rId10" Type="http://schemas.openxmlformats.org/officeDocument/2006/relationships/image" Target="../media/image38.svg"/><Relationship Id="rId4" Type="http://schemas.openxmlformats.org/officeDocument/2006/relationships/image" Target="../media/image32.svg"/><Relationship Id="rId9" Type="http://schemas.openxmlformats.org/officeDocument/2006/relationships/image" Target="../media/image37.png"/></Relationships>
</file>

<file path=ppt/diagrams/_rels/drawing5.xml.rels><?xml version="1.0" encoding="UTF-8" standalone="yes"?>
<Relationships xmlns="http://schemas.openxmlformats.org/package/2006/relationships"><Relationship Id="rId8" Type="http://schemas.openxmlformats.org/officeDocument/2006/relationships/image" Target="../media/image46.sv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image" Target="../media/image40.svg"/><Relationship Id="rId1" Type="http://schemas.openxmlformats.org/officeDocument/2006/relationships/image" Target="../media/image39.png"/><Relationship Id="rId6" Type="http://schemas.openxmlformats.org/officeDocument/2006/relationships/image" Target="../media/image44.svg"/><Relationship Id="rId5" Type="http://schemas.openxmlformats.org/officeDocument/2006/relationships/image" Target="../media/image43.png"/><Relationship Id="rId10" Type="http://schemas.openxmlformats.org/officeDocument/2006/relationships/image" Target="../media/image48.svg"/><Relationship Id="rId4" Type="http://schemas.openxmlformats.org/officeDocument/2006/relationships/image" Target="../media/image42.svg"/><Relationship Id="rId9" Type="http://schemas.openxmlformats.org/officeDocument/2006/relationships/image" Target="../media/image47.pn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68B30E8-3980-4C31-8114-6A14B50CCDB9}"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B61D5244-611D-41B4-9234-A188A60788F5}">
      <dgm:prSet/>
      <dgm:spPr/>
      <dgm:t>
        <a:bodyPr/>
        <a:lstStyle/>
        <a:p>
          <a:pPr>
            <a:lnSpc>
              <a:spcPct val="100000"/>
            </a:lnSpc>
          </a:pPr>
          <a:r>
            <a:rPr lang="en-US" dirty="0"/>
            <a:t>Develop a cloud-based data platform for the Village Resilience Initiative to predict, monitor, and respond to village-level floods.</a:t>
          </a:r>
        </a:p>
      </dgm:t>
    </dgm:pt>
    <dgm:pt modelId="{BC5F3FB6-4836-4BBE-9D39-5765974F5C1D}" type="parTrans" cxnId="{F02A05B0-14C6-4610-830A-74CB823D1682}">
      <dgm:prSet/>
      <dgm:spPr/>
      <dgm:t>
        <a:bodyPr/>
        <a:lstStyle/>
        <a:p>
          <a:endParaRPr lang="en-US"/>
        </a:p>
      </dgm:t>
    </dgm:pt>
    <dgm:pt modelId="{37E635A0-E5F0-4421-B02B-C0D0D4778078}" type="sibTrans" cxnId="{F02A05B0-14C6-4610-830A-74CB823D1682}">
      <dgm:prSet/>
      <dgm:spPr/>
      <dgm:t>
        <a:bodyPr/>
        <a:lstStyle/>
        <a:p>
          <a:endParaRPr lang="en-US"/>
        </a:p>
      </dgm:t>
    </dgm:pt>
    <dgm:pt modelId="{42DC7A2C-B3FF-4764-9CDF-824F104A93B4}">
      <dgm:prSet/>
      <dgm:spPr/>
      <dgm:t>
        <a:bodyPr/>
        <a:lstStyle/>
        <a:p>
          <a:pPr>
            <a:lnSpc>
              <a:spcPct val="100000"/>
            </a:lnSpc>
          </a:pPr>
          <a:r>
            <a:rPr lang="en-US" dirty="0"/>
            <a:t>Used GCP (</a:t>
          </a:r>
          <a:r>
            <a:rPr lang="en-US" dirty="0" err="1"/>
            <a:t>BigQuery</a:t>
          </a:r>
          <a:r>
            <a:rPr lang="en-US" dirty="0"/>
            <a:t>, Hive, Spark) for data management.</a:t>
          </a:r>
        </a:p>
      </dgm:t>
    </dgm:pt>
    <dgm:pt modelId="{A31D80E2-08A2-4FB9-99FA-1316A5EE3B16}" type="parTrans" cxnId="{A04FF298-797F-40A7-840E-C188CED26E55}">
      <dgm:prSet/>
      <dgm:spPr/>
      <dgm:t>
        <a:bodyPr/>
        <a:lstStyle/>
        <a:p>
          <a:endParaRPr lang="en-US"/>
        </a:p>
      </dgm:t>
    </dgm:pt>
    <dgm:pt modelId="{E0C87EA3-0C12-49EB-A7AC-F8087E78143B}" type="sibTrans" cxnId="{A04FF298-797F-40A7-840E-C188CED26E55}">
      <dgm:prSet/>
      <dgm:spPr/>
      <dgm:t>
        <a:bodyPr/>
        <a:lstStyle/>
        <a:p>
          <a:endParaRPr lang="en-US"/>
        </a:p>
      </dgm:t>
    </dgm:pt>
    <dgm:pt modelId="{03454FF1-72BB-4DD5-8314-1D9D4437E92D}">
      <dgm:prSet/>
      <dgm:spPr/>
      <dgm:t>
        <a:bodyPr/>
        <a:lstStyle/>
        <a:p>
          <a:pPr>
            <a:lnSpc>
              <a:spcPct val="100000"/>
            </a:lnSpc>
          </a:pPr>
          <a:r>
            <a:rPr lang="en-US"/>
            <a:t>Static and dynamic datasets processed and analyzed.</a:t>
          </a:r>
        </a:p>
      </dgm:t>
    </dgm:pt>
    <dgm:pt modelId="{1F1CD8BD-39E0-4941-BB41-3BF18A810601}" type="parTrans" cxnId="{E20F7D57-36CB-414E-BA59-FDEF573E4F3B}">
      <dgm:prSet/>
      <dgm:spPr/>
      <dgm:t>
        <a:bodyPr/>
        <a:lstStyle/>
        <a:p>
          <a:endParaRPr lang="en-US"/>
        </a:p>
      </dgm:t>
    </dgm:pt>
    <dgm:pt modelId="{9FE64A03-7FB1-4B4D-A1C2-62AF98ACF3C7}" type="sibTrans" cxnId="{E20F7D57-36CB-414E-BA59-FDEF573E4F3B}">
      <dgm:prSet/>
      <dgm:spPr/>
      <dgm:t>
        <a:bodyPr/>
        <a:lstStyle/>
        <a:p>
          <a:endParaRPr lang="en-US"/>
        </a:p>
      </dgm:t>
    </dgm:pt>
    <dgm:pt modelId="{1EF7CB51-F54B-427B-AED7-B9692A0BB11C}">
      <dgm:prSet/>
      <dgm:spPr/>
      <dgm:t>
        <a:bodyPr/>
        <a:lstStyle/>
        <a:p>
          <a:pPr>
            <a:lnSpc>
              <a:spcPct val="100000"/>
            </a:lnSpc>
          </a:pPr>
          <a:r>
            <a:rPr lang="en-US"/>
            <a:t>Looker Studio used for visualization.</a:t>
          </a:r>
        </a:p>
      </dgm:t>
    </dgm:pt>
    <dgm:pt modelId="{91621FB3-8C9B-404D-88F0-CEA2EF792CA6}" type="parTrans" cxnId="{2230BE52-0946-4C0B-828E-5798CCF52106}">
      <dgm:prSet/>
      <dgm:spPr/>
      <dgm:t>
        <a:bodyPr/>
        <a:lstStyle/>
        <a:p>
          <a:endParaRPr lang="en-US"/>
        </a:p>
      </dgm:t>
    </dgm:pt>
    <dgm:pt modelId="{30A715EF-D548-463D-9CD4-53F1C2C96C28}" type="sibTrans" cxnId="{2230BE52-0946-4C0B-828E-5798CCF52106}">
      <dgm:prSet/>
      <dgm:spPr/>
      <dgm:t>
        <a:bodyPr/>
        <a:lstStyle/>
        <a:p>
          <a:endParaRPr lang="en-US"/>
        </a:p>
      </dgm:t>
    </dgm:pt>
    <dgm:pt modelId="{37DDC00E-46D6-481C-B636-A486391F1ED9}">
      <dgm:prSet/>
      <dgm:spPr/>
      <dgm:t>
        <a:bodyPr/>
        <a:lstStyle/>
        <a:p>
          <a:pPr>
            <a:lnSpc>
              <a:spcPct val="100000"/>
            </a:lnSpc>
          </a:pPr>
          <a:r>
            <a:rPr lang="en-US"/>
            <a:t>Future: Predictive models, early-warning dashboards.</a:t>
          </a:r>
        </a:p>
      </dgm:t>
    </dgm:pt>
    <dgm:pt modelId="{749C4A9C-229D-492C-9BB2-75EDA6B8DEA3}" type="parTrans" cxnId="{45233E26-B215-4B86-A476-FBE40FC854B8}">
      <dgm:prSet/>
      <dgm:spPr/>
      <dgm:t>
        <a:bodyPr/>
        <a:lstStyle/>
        <a:p>
          <a:endParaRPr lang="en-US"/>
        </a:p>
      </dgm:t>
    </dgm:pt>
    <dgm:pt modelId="{EA8E5EFA-7F80-4FFA-BECE-23B2B74CA990}" type="sibTrans" cxnId="{45233E26-B215-4B86-A476-FBE40FC854B8}">
      <dgm:prSet/>
      <dgm:spPr/>
      <dgm:t>
        <a:bodyPr/>
        <a:lstStyle/>
        <a:p>
          <a:endParaRPr lang="en-US"/>
        </a:p>
      </dgm:t>
    </dgm:pt>
    <dgm:pt modelId="{C2D11F65-13B3-4FA6-883E-ABEE415BE932}" type="pres">
      <dgm:prSet presAssocID="{968B30E8-3980-4C31-8114-6A14B50CCDB9}" presName="root" presStyleCnt="0">
        <dgm:presLayoutVars>
          <dgm:dir/>
          <dgm:resizeHandles val="exact"/>
        </dgm:presLayoutVars>
      </dgm:prSet>
      <dgm:spPr/>
    </dgm:pt>
    <dgm:pt modelId="{5E7D4062-8B64-4C4D-9999-EEC518DC8EA8}" type="pres">
      <dgm:prSet presAssocID="{B61D5244-611D-41B4-9234-A188A60788F5}" presName="compNode" presStyleCnt="0"/>
      <dgm:spPr/>
    </dgm:pt>
    <dgm:pt modelId="{DC46B917-4047-4B87-B580-AD4BECA39035}" type="pres">
      <dgm:prSet presAssocID="{B61D5244-611D-41B4-9234-A188A60788F5}" presName="bgRect" presStyleLbl="bgShp" presStyleIdx="0" presStyleCnt="5"/>
      <dgm:spPr/>
    </dgm:pt>
    <dgm:pt modelId="{A617069E-597C-4EF8-BFBB-F2AD628700EB}" type="pres">
      <dgm:prSet presAssocID="{B61D5244-611D-41B4-9234-A188A60788F5}"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Rainy scene"/>
        </a:ext>
      </dgm:extLst>
    </dgm:pt>
    <dgm:pt modelId="{0174D265-02F9-479E-995E-D1A915132963}" type="pres">
      <dgm:prSet presAssocID="{B61D5244-611D-41B4-9234-A188A60788F5}" presName="spaceRect" presStyleCnt="0"/>
      <dgm:spPr/>
    </dgm:pt>
    <dgm:pt modelId="{0EB429F4-92CD-4577-961B-30AA4112001E}" type="pres">
      <dgm:prSet presAssocID="{B61D5244-611D-41B4-9234-A188A60788F5}" presName="parTx" presStyleLbl="revTx" presStyleIdx="0" presStyleCnt="5">
        <dgm:presLayoutVars>
          <dgm:chMax val="0"/>
          <dgm:chPref val="0"/>
        </dgm:presLayoutVars>
      </dgm:prSet>
      <dgm:spPr/>
    </dgm:pt>
    <dgm:pt modelId="{05F83E0A-5F26-460B-ADEC-36901715936A}" type="pres">
      <dgm:prSet presAssocID="{37E635A0-E5F0-4421-B02B-C0D0D4778078}" presName="sibTrans" presStyleCnt="0"/>
      <dgm:spPr/>
    </dgm:pt>
    <dgm:pt modelId="{DCE56C1D-07DE-45C1-A072-2BF79236D051}" type="pres">
      <dgm:prSet presAssocID="{42DC7A2C-B3FF-4764-9CDF-824F104A93B4}" presName="compNode" presStyleCnt="0"/>
      <dgm:spPr/>
    </dgm:pt>
    <dgm:pt modelId="{10AFBE0C-5374-446C-B90D-DE8CD3DD591E}" type="pres">
      <dgm:prSet presAssocID="{42DC7A2C-B3FF-4764-9CDF-824F104A93B4}" presName="bgRect" presStyleLbl="bgShp" presStyleIdx="1" presStyleCnt="5"/>
      <dgm:spPr/>
    </dgm:pt>
    <dgm:pt modelId="{797A1522-4B71-4E95-B4F0-B2872B170A84}" type="pres">
      <dgm:prSet presAssocID="{42DC7A2C-B3FF-4764-9CDF-824F104A93B4}"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ee with hive"/>
        </a:ext>
      </dgm:extLst>
    </dgm:pt>
    <dgm:pt modelId="{608D377D-CCCF-47FD-850B-FF4582A7D39F}" type="pres">
      <dgm:prSet presAssocID="{42DC7A2C-B3FF-4764-9CDF-824F104A93B4}" presName="spaceRect" presStyleCnt="0"/>
      <dgm:spPr/>
    </dgm:pt>
    <dgm:pt modelId="{85DB0EA1-425F-471F-94A0-1B3423676749}" type="pres">
      <dgm:prSet presAssocID="{42DC7A2C-B3FF-4764-9CDF-824F104A93B4}" presName="parTx" presStyleLbl="revTx" presStyleIdx="1" presStyleCnt="5">
        <dgm:presLayoutVars>
          <dgm:chMax val="0"/>
          <dgm:chPref val="0"/>
        </dgm:presLayoutVars>
      </dgm:prSet>
      <dgm:spPr/>
    </dgm:pt>
    <dgm:pt modelId="{0E7EBEA0-75E1-49A6-A63B-A062484C591A}" type="pres">
      <dgm:prSet presAssocID="{E0C87EA3-0C12-49EB-A7AC-F8087E78143B}" presName="sibTrans" presStyleCnt="0"/>
      <dgm:spPr/>
    </dgm:pt>
    <dgm:pt modelId="{17B75637-B20A-4192-B0E5-7B86DF6B0DFD}" type="pres">
      <dgm:prSet presAssocID="{03454FF1-72BB-4DD5-8314-1D9D4437E92D}" presName="compNode" presStyleCnt="0"/>
      <dgm:spPr/>
    </dgm:pt>
    <dgm:pt modelId="{0A48766B-5B09-4CB9-BA29-70486BE521BB}" type="pres">
      <dgm:prSet presAssocID="{03454FF1-72BB-4DD5-8314-1D9D4437E92D}" presName="bgRect" presStyleLbl="bgShp" presStyleIdx="2" presStyleCnt="5"/>
      <dgm:spPr/>
    </dgm:pt>
    <dgm:pt modelId="{1AD7DD70-4874-422B-A364-E0913F196D84}" type="pres">
      <dgm:prSet presAssocID="{03454FF1-72BB-4DD5-8314-1D9D4437E92D}"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atabase"/>
        </a:ext>
      </dgm:extLst>
    </dgm:pt>
    <dgm:pt modelId="{0787A41D-1FA6-4EB3-833D-6D235C6EDAC0}" type="pres">
      <dgm:prSet presAssocID="{03454FF1-72BB-4DD5-8314-1D9D4437E92D}" presName="spaceRect" presStyleCnt="0"/>
      <dgm:spPr/>
    </dgm:pt>
    <dgm:pt modelId="{2DACD631-CDB7-4433-9051-AB21094505FB}" type="pres">
      <dgm:prSet presAssocID="{03454FF1-72BB-4DD5-8314-1D9D4437E92D}" presName="parTx" presStyleLbl="revTx" presStyleIdx="2" presStyleCnt="5">
        <dgm:presLayoutVars>
          <dgm:chMax val="0"/>
          <dgm:chPref val="0"/>
        </dgm:presLayoutVars>
      </dgm:prSet>
      <dgm:spPr/>
    </dgm:pt>
    <dgm:pt modelId="{AED37909-3E11-41E8-92F5-E23FF13A0D8B}" type="pres">
      <dgm:prSet presAssocID="{9FE64A03-7FB1-4B4D-A1C2-62AF98ACF3C7}" presName="sibTrans" presStyleCnt="0"/>
      <dgm:spPr/>
    </dgm:pt>
    <dgm:pt modelId="{B1DC9BB0-DB21-44DA-8005-692A65563B8A}" type="pres">
      <dgm:prSet presAssocID="{1EF7CB51-F54B-427B-AED7-B9692A0BB11C}" presName="compNode" presStyleCnt="0"/>
      <dgm:spPr/>
    </dgm:pt>
    <dgm:pt modelId="{AB6D33FE-5CA5-4251-9AE9-52BE76E078E3}" type="pres">
      <dgm:prSet presAssocID="{1EF7CB51-F54B-427B-AED7-B9692A0BB11C}" presName="bgRect" presStyleLbl="bgShp" presStyleIdx="3" presStyleCnt="5"/>
      <dgm:spPr/>
    </dgm:pt>
    <dgm:pt modelId="{8A73B332-13FF-43A5-9476-EF1224069BAB}" type="pres">
      <dgm:prSet presAssocID="{1EF7CB51-F54B-427B-AED7-B9692A0BB11C}"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Easel"/>
        </a:ext>
      </dgm:extLst>
    </dgm:pt>
    <dgm:pt modelId="{841F19C4-57EC-495B-B69D-BFCE29672B31}" type="pres">
      <dgm:prSet presAssocID="{1EF7CB51-F54B-427B-AED7-B9692A0BB11C}" presName="spaceRect" presStyleCnt="0"/>
      <dgm:spPr/>
    </dgm:pt>
    <dgm:pt modelId="{79DE7517-53BB-49E2-A2CB-0CD01B8DE66A}" type="pres">
      <dgm:prSet presAssocID="{1EF7CB51-F54B-427B-AED7-B9692A0BB11C}" presName="parTx" presStyleLbl="revTx" presStyleIdx="3" presStyleCnt="5">
        <dgm:presLayoutVars>
          <dgm:chMax val="0"/>
          <dgm:chPref val="0"/>
        </dgm:presLayoutVars>
      </dgm:prSet>
      <dgm:spPr/>
    </dgm:pt>
    <dgm:pt modelId="{3B733314-EB3F-4073-A98B-7A213EA79977}" type="pres">
      <dgm:prSet presAssocID="{30A715EF-D548-463D-9CD4-53F1C2C96C28}" presName="sibTrans" presStyleCnt="0"/>
      <dgm:spPr/>
    </dgm:pt>
    <dgm:pt modelId="{331E80BA-1D58-4BDA-B932-3FC4A34C3F1B}" type="pres">
      <dgm:prSet presAssocID="{37DDC00E-46D6-481C-B636-A486391F1ED9}" presName="compNode" presStyleCnt="0"/>
      <dgm:spPr/>
    </dgm:pt>
    <dgm:pt modelId="{C0DCDBAD-4822-464E-A2F0-2A9C70898E5B}" type="pres">
      <dgm:prSet presAssocID="{37DDC00E-46D6-481C-B636-A486391F1ED9}" presName="bgRect" presStyleLbl="bgShp" presStyleIdx="4" presStyleCnt="5"/>
      <dgm:spPr/>
    </dgm:pt>
    <dgm:pt modelId="{70CCF10A-9E8D-45D0-AEE4-E24D3B1FA03A}" type="pres">
      <dgm:prSet presAssocID="{37DDC00E-46D6-481C-B636-A486391F1ED9}"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Statistics"/>
        </a:ext>
      </dgm:extLst>
    </dgm:pt>
    <dgm:pt modelId="{F035E853-91D9-453A-B9C9-DDEEEC83F658}" type="pres">
      <dgm:prSet presAssocID="{37DDC00E-46D6-481C-B636-A486391F1ED9}" presName="spaceRect" presStyleCnt="0"/>
      <dgm:spPr/>
    </dgm:pt>
    <dgm:pt modelId="{C29134DD-86CE-4481-93F4-8E1523218764}" type="pres">
      <dgm:prSet presAssocID="{37DDC00E-46D6-481C-B636-A486391F1ED9}" presName="parTx" presStyleLbl="revTx" presStyleIdx="4" presStyleCnt="5">
        <dgm:presLayoutVars>
          <dgm:chMax val="0"/>
          <dgm:chPref val="0"/>
        </dgm:presLayoutVars>
      </dgm:prSet>
      <dgm:spPr/>
    </dgm:pt>
  </dgm:ptLst>
  <dgm:cxnLst>
    <dgm:cxn modelId="{693FC203-94B9-4660-BA58-23A81BD34469}" type="presOf" srcId="{03454FF1-72BB-4DD5-8314-1D9D4437E92D}" destId="{2DACD631-CDB7-4433-9051-AB21094505FB}" srcOrd="0" destOrd="0" presId="urn:microsoft.com/office/officeart/2018/2/layout/IconVerticalSolidList"/>
    <dgm:cxn modelId="{69615109-1728-432A-83ED-51E4963AE679}" type="presOf" srcId="{B61D5244-611D-41B4-9234-A188A60788F5}" destId="{0EB429F4-92CD-4577-961B-30AA4112001E}" srcOrd="0" destOrd="0" presId="urn:microsoft.com/office/officeart/2018/2/layout/IconVerticalSolidList"/>
    <dgm:cxn modelId="{5404F11D-C0C9-4EF6-875C-31931AE79344}" type="presOf" srcId="{968B30E8-3980-4C31-8114-6A14B50CCDB9}" destId="{C2D11F65-13B3-4FA6-883E-ABEE415BE932}" srcOrd="0" destOrd="0" presId="urn:microsoft.com/office/officeart/2018/2/layout/IconVerticalSolidList"/>
    <dgm:cxn modelId="{45233E26-B215-4B86-A476-FBE40FC854B8}" srcId="{968B30E8-3980-4C31-8114-6A14B50CCDB9}" destId="{37DDC00E-46D6-481C-B636-A486391F1ED9}" srcOrd="4" destOrd="0" parTransId="{749C4A9C-229D-492C-9BB2-75EDA6B8DEA3}" sibTransId="{EA8E5EFA-7F80-4FFA-BECE-23B2B74CA990}"/>
    <dgm:cxn modelId="{2230BE52-0946-4C0B-828E-5798CCF52106}" srcId="{968B30E8-3980-4C31-8114-6A14B50CCDB9}" destId="{1EF7CB51-F54B-427B-AED7-B9692A0BB11C}" srcOrd="3" destOrd="0" parTransId="{91621FB3-8C9B-404D-88F0-CEA2EF792CA6}" sibTransId="{30A715EF-D548-463D-9CD4-53F1C2C96C28}"/>
    <dgm:cxn modelId="{E20F7D57-36CB-414E-BA59-FDEF573E4F3B}" srcId="{968B30E8-3980-4C31-8114-6A14B50CCDB9}" destId="{03454FF1-72BB-4DD5-8314-1D9D4437E92D}" srcOrd="2" destOrd="0" parTransId="{1F1CD8BD-39E0-4941-BB41-3BF18A810601}" sibTransId="{9FE64A03-7FB1-4B4D-A1C2-62AF98ACF3C7}"/>
    <dgm:cxn modelId="{980E7E7F-3510-4A4D-84F7-4B7F63CD4869}" type="presOf" srcId="{37DDC00E-46D6-481C-B636-A486391F1ED9}" destId="{C29134DD-86CE-4481-93F4-8E1523218764}" srcOrd="0" destOrd="0" presId="urn:microsoft.com/office/officeart/2018/2/layout/IconVerticalSolidList"/>
    <dgm:cxn modelId="{A04FF298-797F-40A7-840E-C188CED26E55}" srcId="{968B30E8-3980-4C31-8114-6A14B50CCDB9}" destId="{42DC7A2C-B3FF-4764-9CDF-824F104A93B4}" srcOrd="1" destOrd="0" parTransId="{A31D80E2-08A2-4FB9-99FA-1316A5EE3B16}" sibTransId="{E0C87EA3-0C12-49EB-A7AC-F8087E78143B}"/>
    <dgm:cxn modelId="{F02A05B0-14C6-4610-830A-74CB823D1682}" srcId="{968B30E8-3980-4C31-8114-6A14B50CCDB9}" destId="{B61D5244-611D-41B4-9234-A188A60788F5}" srcOrd="0" destOrd="0" parTransId="{BC5F3FB6-4836-4BBE-9D39-5765974F5C1D}" sibTransId="{37E635A0-E5F0-4421-B02B-C0D0D4778078}"/>
    <dgm:cxn modelId="{424F44B5-6745-4060-B652-350846FE977F}" type="presOf" srcId="{1EF7CB51-F54B-427B-AED7-B9692A0BB11C}" destId="{79DE7517-53BB-49E2-A2CB-0CD01B8DE66A}" srcOrd="0" destOrd="0" presId="urn:microsoft.com/office/officeart/2018/2/layout/IconVerticalSolidList"/>
    <dgm:cxn modelId="{599244F1-56CF-493C-AF66-9D71D20AE6EC}" type="presOf" srcId="{42DC7A2C-B3FF-4764-9CDF-824F104A93B4}" destId="{85DB0EA1-425F-471F-94A0-1B3423676749}" srcOrd="0" destOrd="0" presId="urn:microsoft.com/office/officeart/2018/2/layout/IconVerticalSolidList"/>
    <dgm:cxn modelId="{D938AA00-896B-4272-B117-9BCF7F8102E4}" type="presParOf" srcId="{C2D11F65-13B3-4FA6-883E-ABEE415BE932}" destId="{5E7D4062-8B64-4C4D-9999-EEC518DC8EA8}" srcOrd="0" destOrd="0" presId="urn:microsoft.com/office/officeart/2018/2/layout/IconVerticalSolidList"/>
    <dgm:cxn modelId="{D3D29FA4-EA33-42B0-A0B5-3DE6D9CED9C4}" type="presParOf" srcId="{5E7D4062-8B64-4C4D-9999-EEC518DC8EA8}" destId="{DC46B917-4047-4B87-B580-AD4BECA39035}" srcOrd="0" destOrd="0" presId="urn:microsoft.com/office/officeart/2018/2/layout/IconVerticalSolidList"/>
    <dgm:cxn modelId="{B832033A-913D-4755-9409-E669F438B17C}" type="presParOf" srcId="{5E7D4062-8B64-4C4D-9999-EEC518DC8EA8}" destId="{A617069E-597C-4EF8-BFBB-F2AD628700EB}" srcOrd="1" destOrd="0" presId="urn:microsoft.com/office/officeart/2018/2/layout/IconVerticalSolidList"/>
    <dgm:cxn modelId="{913AE843-4448-4FEC-AF61-7A67DF705532}" type="presParOf" srcId="{5E7D4062-8B64-4C4D-9999-EEC518DC8EA8}" destId="{0174D265-02F9-479E-995E-D1A915132963}" srcOrd="2" destOrd="0" presId="urn:microsoft.com/office/officeart/2018/2/layout/IconVerticalSolidList"/>
    <dgm:cxn modelId="{DCE68126-BAF0-4B3F-845C-55896F0D7AA4}" type="presParOf" srcId="{5E7D4062-8B64-4C4D-9999-EEC518DC8EA8}" destId="{0EB429F4-92CD-4577-961B-30AA4112001E}" srcOrd="3" destOrd="0" presId="urn:microsoft.com/office/officeart/2018/2/layout/IconVerticalSolidList"/>
    <dgm:cxn modelId="{8CA2FDA0-3AE2-4E86-B181-6A6F3B36B12C}" type="presParOf" srcId="{C2D11F65-13B3-4FA6-883E-ABEE415BE932}" destId="{05F83E0A-5F26-460B-ADEC-36901715936A}" srcOrd="1" destOrd="0" presId="urn:microsoft.com/office/officeart/2018/2/layout/IconVerticalSolidList"/>
    <dgm:cxn modelId="{18F863EA-528F-4589-A464-5C1A78732E55}" type="presParOf" srcId="{C2D11F65-13B3-4FA6-883E-ABEE415BE932}" destId="{DCE56C1D-07DE-45C1-A072-2BF79236D051}" srcOrd="2" destOrd="0" presId="urn:microsoft.com/office/officeart/2018/2/layout/IconVerticalSolidList"/>
    <dgm:cxn modelId="{F50E75B6-B9AB-40CC-A3F1-4D160ABFE3EC}" type="presParOf" srcId="{DCE56C1D-07DE-45C1-A072-2BF79236D051}" destId="{10AFBE0C-5374-446C-B90D-DE8CD3DD591E}" srcOrd="0" destOrd="0" presId="urn:microsoft.com/office/officeart/2018/2/layout/IconVerticalSolidList"/>
    <dgm:cxn modelId="{4FB71D51-4699-4267-85F0-ABADD0299D4F}" type="presParOf" srcId="{DCE56C1D-07DE-45C1-A072-2BF79236D051}" destId="{797A1522-4B71-4E95-B4F0-B2872B170A84}" srcOrd="1" destOrd="0" presId="urn:microsoft.com/office/officeart/2018/2/layout/IconVerticalSolidList"/>
    <dgm:cxn modelId="{CA6EFD2B-7DF4-454C-AA72-A40D1DE82411}" type="presParOf" srcId="{DCE56C1D-07DE-45C1-A072-2BF79236D051}" destId="{608D377D-CCCF-47FD-850B-FF4582A7D39F}" srcOrd="2" destOrd="0" presId="urn:microsoft.com/office/officeart/2018/2/layout/IconVerticalSolidList"/>
    <dgm:cxn modelId="{B97E2E6D-02F4-4535-A572-A05F19E77654}" type="presParOf" srcId="{DCE56C1D-07DE-45C1-A072-2BF79236D051}" destId="{85DB0EA1-425F-471F-94A0-1B3423676749}" srcOrd="3" destOrd="0" presId="urn:microsoft.com/office/officeart/2018/2/layout/IconVerticalSolidList"/>
    <dgm:cxn modelId="{6FCE917E-2947-4055-995F-0D1E02914373}" type="presParOf" srcId="{C2D11F65-13B3-4FA6-883E-ABEE415BE932}" destId="{0E7EBEA0-75E1-49A6-A63B-A062484C591A}" srcOrd="3" destOrd="0" presId="urn:microsoft.com/office/officeart/2018/2/layout/IconVerticalSolidList"/>
    <dgm:cxn modelId="{4D6E9290-03DB-42DA-B071-0A9562F03D8C}" type="presParOf" srcId="{C2D11F65-13B3-4FA6-883E-ABEE415BE932}" destId="{17B75637-B20A-4192-B0E5-7B86DF6B0DFD}" srcOrd="4" destOrd="0" presId="urn:microsoft.com/office/officeart/2018/2/layout/IconVerticalSolidList"/>
    <dgm:cxn modelId="{CCCD007E-CFC2-46F5-8FC6-91B740E1557F}" type="presParOf" srcId="{17B75637-B20A-4192-B0E5-7B86DF6B0DFD}" destId="{0A48766B-5B09-4CB9-BA29-70486BE521BB}" srcOrd="0" destOrd="0" presId="urn:microsoft.com/office/officeart/2018/2/layout/IconVerticalSolidList"/>
    <dgm:cxn modelId="{382E97F8-8F29-432E-B2C2-E10627E00F6B}" type="presParOf" srcId="{17B75637-B20A-4192-B0E5-7B86DF6B0DFD}" destId="{1AD7DD70-4874-422B-A364-E0913F196D84}" srcOrd="1" destOrd="0" presId="urn:microsoft.com/office/officeart/2018/2/layout/IconVerticalSolidList"/>
    <dgm:cxn modelId="{DEEB0209-D2C3-47DA-BFC7-52B6318EC9F3}" type="presParOf" srcId="{17B75637-B20A-4192-B0E5-7B86DF6B0DFD}" destId="{0787A41D-1FA6-4EB3-833D-6D235C6EDAC0}" srcOrd="2" destOrd="0" presId="urn:microsoft.com/office/officeart/2018/2/layout/IconVerticalSolidList"/>
    <dgm:cxn modelId="{64D6CC99-0307-4E48-80D3-9255FEC0A572}" type="presParOf" srcId="{17B75637-B20A-4192-B0E5-7B86DF6B0DFD}" destId="{2DACD631-CDB7-4433-9051-AB21094505FB}" srcOrd="3" destOrd="0" presId="urn:microsoft.com/office/officeart/2018/2/layout/IconVerticalSolidList"/>
    <dgm:cxn modelId="{C73E8CF9-E70B-4517-A811-F0EC70CD7516}" type="presParOf" srcId="{C2D11F65-13B3-4FA6-883E-ABEE415BE932}" destId="{AED37909-3E11-41E8-92F5-E23FF13A0D8B}" srcOrd="5" destOrd="0" presId="urn:microsoft.com/office/officeart/2018/2/layout/IconVerticalSolidList"/>
    <dgm:cxn modelId="{56EE4827-FCF0-4249-B50A-694288A41CBE}" type="presParOf" srcId="{C2D11F65-13B3-4FA6-883E-ABEE415BE932}" destId="{B1DC9BB0-DB21-44DA-8005-692A65563B8A}" srcOrd="6" destOrd="0" presId="urn:microsoft.com/office/officeart/2018/2/layout/IconVerticalSolidList"/>
    <dgm:cxn modelId="{408E498F-592A-4C46-8B60-59AD7A957E97}" type="presParOf" srcId="{B1DC9BB0-DB21-44DA-8005-692A65563B8A}" destId="{AB6D33FE-5CA5-4251-9AE9-52BE76E078E3}" srcOrd="0" destOrd="0" presId="urn:microsoft.com/office/officeart/2018/2/layout/IconVerticalSolidList"/>
    <dgm:cxn modelId="{28FC520D-1B44-4E0A-AD21-303A5CE371D2}" type="presParOf" srcId="{B1DC9BB0-DB21-44DA-8005-692A65563B8A}" destId="{8A73B332-13FF-43A5-9476-EF1224069BAB}" srcOrd="1" destOrd="0" presId="urn:microsoft.com/office/officeart/2018/2/layout/IconVerticalSolidList"/>
    <dgm:cxn modelId="{D62EB41D-0B9F-4514-B722-4E5A6D93ED9C}" type="presParOf" srcId="{B1DC9BB0-DB21-44DA-8005-692A65563B8A}" destId="{841F19C4-57EC-495B-B69D-BFCE29672B31}" srcOrd="2" destOrd="0" presId="urn:microsoft.com/office/officeart/2018/2/layout/IconVerticalSolidList"/>
    <dgm:cxn modelId="{ED83298C-A285-4333-931A-8E2762FE13D0}" type="presParOf" srcId="{B1DC9BB0-DB21-44DA-8005-692A65563B8A}" destId="{79DE7517-53BB-49E2-A2CB-0CD01B8DE66A}" srcOrd="3" destOrd="0" presId="urn:microsoft.com/office/officeart/2018/2/layout/IconVerticalSolidList"/>
    <dgm:cxn modelId="{B499F84E-44C4-4158-AFE6-CB4B6805BD80}" type="presParOf" srcId="{C2D11F65-13B3-4FA6-883E-ABEE415BE932}" destId="{3B733314-EB3F-4073-A98B-7A213EA79977}" srcOrd="7" destOrd="0" presId="urn:microsoft.com/office/officeart/2018/2/layout/IconVerticalSolidList"/>
    <dgm:cxn modelId="{E63B83F1-28E1-451B-915D-AFC50A3B6682}" type="presParOf" srcId="{C2D11F65-13B3-4FA6-883E-ABEE415BE932}" destId="{331E80BA-1D58-4BDA-B932-3FC4A34C3F1B}" srcOrd="8" destOrd="0" presId="urn:microsoft.com/office/officeart/2018/2/layout/IconVerticalSolidList"/>
    <dgm:cxn modelId="{2C92C53E-9FE3-4DB0-83F0-391F7D877431}" type="presParOf" srcId="{331E80BA-1D58-4BDA-B932-3FC4A34C3F1B}" destId="{C0DCDBAD-4822-464E-A2F0-2A9C70898E5B}" srcOrd="0" destOrd="0" presId="urn:microsoft.com/office/officeart/2018/2/layout/IconVerticalSolidList"/>
    <dgm:cxn modelId="{BDD346CD-A0FB-4EF7-A6BD-B18826690CB0}" type="presParOf" srcId="{331E80BA-1D58-4BDA-B932-3FC4A34C3F1B}" destId="{70CCF10A-9E8D-45D0-AEE4-E24D3B1FA03A}" srcOrd="1" destOrd="0" presId="urn:microsoft.com/office/officeart/2018/2/layout/IconVerticalSolidList"/>
    <dgm:cxn modelId="{683066EB-865B-4FD5-BCBB-E29411A8759F}" type="presParOf" srcId="{331E80BA-1D58-4BDA-B932-3FC4A34C3F1B}" destId="{F035E853-91D9-453A-B9C9-DDEEEC83F658}" srcOrd="2" destOrd="0" presId="urn:microsoft.com/office/officeart/2018/2/layout/IconVerticalSolidList"/>
    <dgm:cxn modelId="{3E35299A-CA6F-4000-9BFA-4B28AEED0A0F}" type="presParOf" srcId="{331E80BA-1D58-4BDA-B932-3FC4A34C3F1B}" destId="{C29134DD-86CE-4481-93F4-8E1523218764}"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57A7040-F36A-4223-A84D-AAA716FEFF43}" type="doc">
      <dgm:prSet loTypeId="urn:microsoft.com/office/officeart/2005/8/layout/cycle2" loCatId="cycle" qsTypeId="urn:microsoft.com/office/officeart/2005/8/quickstyle/simple1" qsCatId="simple" csTypeId="urn:microsoft.com/office/officeart/2005/8/colors/accent1_2" csCatId="accent1"/>
      <dgm:spPr/>
      <dgm:t>
        <a:bodyPr/>
        <a:lstStyle/>
        <a:p>
          <a:endParaRPr lang="en-US"/>
        </a:p>
      </dgm:t>
    </dgm:pt>
    <dgm:pt modelId="{7AD78718-6671-4251-A02D-AEEAD586F024}">
      <dgm:prSet/>
      <dgm:spPr/>
      <dgm:t>
        <a:bodyPr/>
        <a:lstStyle/>
        <a:p>
          <a:r>
            <a:rPr lang="en-US"/>
            <a:t>Generation: Sourced static (NOAA) and dynamic (APIs) datasets.</a:t>
          </a:r>
        </a:p>
      </dgm:t>
    </dgm:pt>
    <dgm:pt modelId="{EB8A1C85-D169-48D4-B8D3-029F841F0BBB}" type="parTrans" cxnId="{1FD2D9F0-6414-4DCE-9640-E2D685E520D8}">
      <dgm:prSet/>
      <dgm:spPr/>
      <dgm:t>
        <a:bodyPr/>
        <a:lstStyle/>
        <a:p>
          <a:endParaRPr lang="en-US"/>
        </a:p>
      </dgm:t>
    </dgm:pt>
    <dgm:pt modelId="{771518DE-A14F-400F-A307-5987C248B3F3}" type="sibTrans" cxnId="{1FD2D9F0-6414-4DCE-9640-E2D685E520D8}">
      <dgm:prSet/>
      <dgm:spPr/>
      <dgm:t>
        <a:bodyPr/>
        <a:lstStyle/>
        <a:p>
          <a:endParaRPr lang="en-US"/>
        </a:p>
      </dgm:t>
    </dgm:pt>
    <dgm:pt modelId="{9A2E55EA-6315-4611-8081-6F9CAD616EBB}">
      <dgm:prSet/>
      <dgm:spPr/>
      <dgm:t>
        <a:bodyPr/>
        <a:lstStyle/>
        <a:p>
          <a:r>
            <a:rPr lang="en-US"/>
            <a:t>Collection: Merged NOAA data; automated API requests for weather/elevation.</a:t>
          </a:r>
        </a:p>
      </dgm:t>
    </dgm:pt>
    <dgm:pt modelId="{8844C226-98E9-4A41-8865-C537FE3E0EF2}" type="parTrans" cxnId="{32D65AA1-FEBF-46D4-938F-EBC58452D436}">
      <dgm:prSet/>
      <dgm:spPr/>
      <dgm:t>
        <a:bodyPr/>
        <a:lstStyle/>
        <a:p>
          <a:endParaRPr lang="en-US"/>
        </a:p>
      </dgm:t>
    </dgm:pt>
    <dgm:pt modelId="{A76F7303-C791-4683-91AD-00BB2B61AC87}" type="sibTrans" cxnId="{32D65AA1-FEBF-46D4-938F-EBC58452D436}">
      <dgm:prSet/>
      <dgm:spPr/>
      <dgm:t>
        <a:bodyPr/>
        <a:lstStyle/>
        <a:p>
          <a:endParaRPr lang="en-US"/>
        </a:p>
      </dgm:t>
    </dgm:pt>
    <dgm:pt modelId="{E9C1E342-4F20-4BCD-AB5F-7E9A44707CE6}">
      <dgm:prSet/>
      <dgm:spPr/>
      <dgm:t>
        <a:bodyPr/>
        <a:lstStyle/>
        <a:p>
          <a:r>
            <a:rPr lang="en-US" dirty="0"/>
            <a:t>Processing: Cleaned data using </a:t>
          </a:r>
          <a:r>
            <a:rPr lang="en-US" dirty="0" err="1"/>
            <a:t>OpenRefine</a:t>
          </a:r>
          <a:r>
            <a:rPr lang="en-US" dirty="0"/>
            <a:t>; enriched with dynamic data.</a:t>
          </a:r>
        </a:p>
      </dgm:t>
    </dgm:pt>
    <dgm:pt modelId="{62CDDAC3-F29F-4D1D-8A87-C83F410DB144}" type="parTrans" cxnId="{48324C1F-2255-44F8-87F2-0AABE34C9D7C}">
      <dgm:prSet/>
      <dgm:spPr/>
      <dgm:t>
        <a:bodyPr/>
        <a:lstStyle/>
        <a:p>
          <a:endParaRPr lang="en-US"/>
        </a:p>
      </dgm:t>
    </dgm:pt>
    <dgm:pt modelId="{D6217A9B-DA02-4D17-B1D1-8C51CB5FDBD5}" type="sibTrans" cxnId="{48324C1F-2255-44F8-87F2-0AABE34C9D7C}">
      <dgm:prSet/>
      <dgm:spPr/>
      <dgm:t>
        <a:bodyPr/>
        <a:lstStyle/>
        <a:p>
          <a:endParaRPr lang="en-US"/>
        </a:p>
      </dgm:t>
    </dgm:pt>
    <dgm:pt modelId="{57F52C78-A831-4214-9550-3CCA12ED8987}">
      <dgm:prSet/>
      <dgm:spPr/>
      <dgm:t>
        <a:bodyPr/>
        <a:lstStyle/>
        <a:p>
          <a:r>
            <a:rPr lang="en-US"/>
            <a:t>Storage: Stored in Google Cloud Storage (GCS) buckets.</a:t>
          </a:r>
        </a:p>
      </dgm:t>
    </dgm:pt>
    <dgm:pt modelId="{068E99F5-79C5-4902-B5AA-7B76548B4BF9}" type="parTrans" cxnId="{5D5E0AA9-A297-45E6-A688-BB7104F70033}">
      <dgm:prSet/>
      <dgm:spPr/>
      <dgm:t>
        <a:bodyPr/>
        <a:lstStyle/>
        <a:p>
          <a:endParaRPr lang="en-US"/>
        </a:p>
      </dgm:t>
    </dgm:pt>
    <dgm:pt modelId="{ED600F76-86B4-4A37-AF1A-ECC1EC5F5EFC}" type="sibTrans" cxnId="{5D5E0AA9-A297-45E6-A688-BB7104F70033}">
      <dgm:prSet/>
      <dgm:spPr/>
      <dgm:t>
        <a:bodyPr/>
        <a:lstStyle/>
        <a:p>
          <a:endParaRPr lang="en-US"/>
        </a:p>
      </dgm:t>
    </dgm:pt>
    <dgm:pt modelId="{7C02CDA2-EA30-489C-B5D3-4DC8B7C8C064}">
      <dgm:prSet/>
      <dgm:spPr/>
      <dgm:t>
        <a:bodyPr/>
        <a:lstStyle/>
        <a:p>
          <a:r>
            <a:rPr lang="en-US"/>
            <a:t>Management: Organized in BigQuery and Hive tables; ensured data security.</a:t>
          </a:r>
        </a:p>
      </dgm:t>
    </dgm:pt>
    <dgm:pt modelId="{566DB410-AC90-4EA0-B80F-4CD6B9062BC3}" type="parTrans" cxnId="{F059660D-79A3-4A3A-9151-00EF1401C850}">
      <dgm:prSet/>
      <dgm:spPr/>
      <dgm:t>
        <a:bodyPr/>
        <a:lstStyle/>
        <a:p>
          <a:endParaRPr lang="en-US"/>
        </a:p>
      </dgm:t>
    </dgm:pt>
    <dgm:pt modelId="{2151A231-642E-4FD6-9235-59A6C0E3FE0A}" type="sibTrans" cxnId="{F059660D-79A3-4A3A-9151-00EF1401C850}">
      <dgm:prSet/>
      <dgm:spPr/>
      <dgm:t>
        <a:bodyPr/>
        <a:lstStyle/>
        <a:p>
          <a:endParaRPr lang="en-US"/>
        </a:p>
      </dgm:t>
    </dgm:pt>
    <dgm:pt modelId="{8E51BBC8-E19C-4A7F-B2AE-2AA40D0A4B92}">
      <dgm:prSet/>
      <dgm:spPr/>
      <dgm:t>
        <a:bodyPr/>
        <a:lstStyle/>
        <a:p>
          <a:r>
            <a:rPr lang="en-US"/>
            <a:t>Analysis: Queried using BigQuery, Hive, Spark for insights.</a:t>
          </a:r>
        </a:p>
      </dgm:t>
    </dgm:pt>
    <dgm:pt modelId="{DBA66959-A0AC-4E46-B98F-CCBED4A8F02F}" type="parTrans" cxnId="{C32B1A70-2486-40C0-9849-3DE9B9AC3FBF}">
      <dgm:prSet/>
      <dgm:spPr/>
      <dgm:t>
        <a:bodyPr/>
        <a:lstStyle/>
        <a:p>
          <a:endParaRPr lang="en-US"/>
        </a:p>
      </dgm:t>
    </dgm:pt>
    <dgm:pt modelId="{7F674574-41CD-4EB3-B1DE-46160DAD3DC3}" type="sibTrans" cxnId="{C32B1A70-2486-40C0-9849-3DE9B9AC3FBF}">
      <dgm:prSet/>
      <dgm:spPr/>
      <dgm:t>
        <a:bodyPr/>
        <a:lstStyle/>
        <a:p>
          <a:endParaRPr lang="en-US"/>
        </a:p>
      </dgm:t>
    </dgm:pt>
    <dgm:pt modelId="{F41A7D31-3C6D-47A4-82C4-E11A760210B4}">
      <dgm:prSet/>
      <dgm:spPr/>
      <dgm:t>
        <a:bodyPr/>
        <a:lstStyle/>
        <a:p>
          <a:r>
            <a:rPr lang="en-US"/>
            <a:t>Visualization: Created interactive dashboards in Looker Studio.</a:t>
          </a:r>
        </a:p>
      </dgm:t>
    </dgm:pt>
    <dgm:pt modelId="{353AFB09-9BB3-44DF-9B1A-F96F02637A22}" type="parTrans" cxnId="{16BD66FB-C53E-4CAE-994C-19C7BCE95A63}">
      <dgm:prSet/>
      <dgm:spPr/>
      <dgm:t>
        <a:bodyPr/>
        <a:lstStyle/>
        <a:p>
          <a:endParaRPr lang="en-US"/>
        </a:p>
      </dgm:t>
    </dgm:pt>
    <dgm:pt modelId="{C31860F2-4BB0-4005-A023-FDAF5CB19B53}" type="sibTrans" cxnId="{16BD66FB-C53E-4CAE-994C-19C7BCE95A63}">
      <dgm:prSet/>
      <dgm:spPr/>
      <dgm:t>
        <a:bodyPr/>
        <a:lstStyle/>
        <a:p>
          <a:endParaRPr lang="en-US"/>
        </a:p>
      </dgm:t>
    </dgm:pt>
    <dgm:pt modelId="{E9F64D2A-27A8-4EC8-9B86-28BE6F5DE450}">
      <dgm:prSet/>
      <dgm:spPr/>
      <dgm:t>
        <a:bodyPr/>
        <a:lstStyle/>
        <a:p>
          <a:r>
            <a:rPr lang="en-US"/>
            <a:t>Interpretation: Identified high-risk areas and trends for disaster preparedness.</a:t>
          </a:r>
        </a:p>
      </dgm:t>
    </dgm:pt>
    <dgm:pt modelId="{07A11883-FC8A-42A7-8C20-8D963E586EA1}" type="parTrans" cxnId="{FCCA4246-0D41-4107-A4D1-96D53FB97286}">
      <dgm:prSet/>
      <dgm:spPr/>
      <dgm:t>
        <a:bodyPr/>
        <a:lstStyle/>
        <a:p>
          <a:endParaRPr lang="en-US"/>
        </a:p>
      </dgm:t>
    </dgm:pt>
    <dgm:pt modelId="{41C9D896-F3B1-4209-B405-AD15CCCE8C99}" type="sibTrans" cxnId="{FCCA4246-0D41-4107-A4D1-96D53FB97286}">
      <dgm:prSet/>
      <dgm:spPr/>
      <dgm:t>
        <a:bodyPr/>
        <a:lstStyle/>
        <a:p>
          <a:endParaRPr lang="en-US"/>
        </a:p>
      </dgm:t>
    </dgm:pt>
    <dgm:pt modelId="{B7F7BFE5-04ED-4086-94B1-7F2DDED447A2}" type="pres">
      <dgm:prSet presAssocID="{757A7040-F36A-4223-A84D-AAA716FEFF43}" presName="cycle" presStyleCnt="0">
        <dgm:presLayoutVars>
          <dgm:dir/>
          <dgm:resizeHandles val="exact"/>
        </dgm:presLayoutVars>
      </dgm:prSet>
      <dgm:spPr/>
    </dgm:pt>
    <dgm:pt modelId="{4EF42C9C-6ACC-4D6F-9734-E9F0ADEDD530}" type="pres">
      <dgm:prSet presAssocID="{7AD78718-6671-4251-A02D-AEEAD586F024}" presName="node" presStyleLbl="node1" presStyleIdx="0" presStyleCnt="8">
        <dgm:presLayoutVars>
          <dgm:bulletEnabled val="1"/>
        </dgm:presLayoutVars>
      </dgm:prSet>
      <dgm:spPr/>
    </dgm:pt>
    <dgm:pt modelId="{189188C2-4091-45A4-9A34-5CF1D56EFCF0}" type="pres">
      <dgm:prSet presAssocID="{771518DE-A14F-400F-A307-5987C248B3F3}" presName="sibTrans" presStyleLbl="sibTrans2D1" presStyleIdx="0" presStyleCnt="8"/>
      <dgm:spPr/>
    </dgm:pt>
    <dgm:pt modelId="{50BB9F46-FC8B-45D6-9635-5E90CD198307}" type="pres">
      <dgm:prSet presAssocID="{771518DE-A14F-400F-A307-5987C248B3F3}" presName="connectorText" presStyleLbl="sibTrans2D1" presStyleIdx="0" presStyleCnt="8"/>
      <dgm:spPr/>
    </dgm:pt>
    <dgm:pt modelId="{D251826A-4F87-45C4-B077-1A0C233C61FC}" type="pres">
      <dgm:prSet presAssocID="{9A2E55EA-6315-4611-8081-6F9CAD616EBB}" presName="node" presStyleLbl="node1" presStyleIdx="1" presStyleCnt="8">
        <dgm:presLayoutVars>
          <dgm:bulletEnabled val="1"/>
        </dgm:presLayoutVars>
      </dgm:prSet>
      <dgm:spPr/>
    </dgm:pt>
    <dgm:pt modelId="{ABCA010B-2D82-44AE-8901-89CE1E2BFEDE}" type="pres">
      <dgm:prSet presAssocID="{A76F7303-C791-4683-91AD-00BB2B61AC87}" presName="sibTrans" presStyleLbl="sibTrans2D1" presStyleIdx="1" presStyleCnt="8"/>
      <dgm:spPr/>
    </dgm:pt>
    <dgm:pt modelId="{B4D3274E-492B-486A-AE33-D8A60D997B80}" type="pres">
      <dgm:prSet presAssocID="{A76F7303-C791-4683-91AD-00BB2B61AC87}" presName="connectorText" presStyleLbl="sibTrans2D1" presStyleIdx="1" presStyleCnt="8"/>
      <dgm:spPr/>
    </dgm:pt>
    <dgm:pt modelId="{C1AFE85E-0309-4F83-A432-D984AB9A3462}" type="pres">
      <dgm:prSet presAssocID="{E9C1E342-4F20-4BCD-AB5F-7E9A44707CE6}" presName="node" presStyleLbl="node1" presStyleIdx="2" presStyleCnt="8">
        <dgm:presLayoutVars>
          <dgm:bulletEnabled val="1"/>
        </dgm:presLayoutVars>
      </dgm:prSet>
      <dgm:spPr/>
    </dgm:pt>
    <dgm:pt modelId="{0196A103-A31F-4DC3-8CDF-7C59F162E23B}" type="pres">
      <dgm:prSet presAssocID="{D6217A9B-DA02-4D17-B1D1-8C51CB5FDBD5}" presName="sibTrans" presStyleLbl="sibTrans2D1" presStyleIdx="2" presStyleCnt="8"/>
      <dgm:spPr/>
    </dgm:pt>
    <dgm:pt modelId="{B0A39810-D76F-475D-BD9B-BA8A8747649A}" type="pres">
      <dgm:prSet presAssocID="{D6217A9B-DA02-4D17-B1D1-8C51CB5FDBD5}" presName="connectorText" presStyleLbl="sibTrans2D1" presStyleIdx="2" presStyleCnt="8"/>
      <dgm:spPr/>
    </dgm:pt>
    <dgm:pt modelId="{D66AEB27-3CDB-47AF-821E-DAA80D4BED44}" type="pres">
      <dgm:prSet presAssocID="{57F52C78-A831-4214-9550-3CCA12ED8987}" presName="node" presStyleLbl="node1" presStyleIdx="3" presStyleCnt="8">
        <dgm:presLayoutVars>
          <dgm:bulletEnabled val="1"/>
        </dgm:presLayoutVars>
      </dgm:prSet>
      <dgm:spPr/>
    </dgm:pt>
    <dgm:pt modelId="{77B7055E-432F-4E89-B147-A62BDACD2E86}" type="pres">
      <dgm:prSet presAssocID="{ED600F76-86B4-4A37-AF1A-ECC1EC5F5EFC}" presName="sibTrans" presStyleLbl="sibTrans2D1" presStyleIdx="3" presStyleCnt="8"/>
      <dgm:spPr/>
    </dgm:pt>
    <dgm:pt modelId="{891FE8E8-39A1-4BF2-8197-103555D468F1}" type="pres">
      <dgm:prSet presAssocID="{ED600F76-86B4-4A37-AF1A-ECC1EC5F5EFC}" presName="connectorText" presStyleLbl="sibTrans2D1" presStyleIdx="3" presStyleCnt="8"/>
      <dgm:spPr/>
    </dgm:pt>
    <dgm:pt modelId="{181D26E5-640A-4F42-85E0-22095C4E3B0E}" type="pres">
      <dgm:prSet presAssocID="{7C02CDA2-EA30-489C-B5D3-4DC8B7C8C064}" presName="node" presStyleLbl="node1" presStyleIdx="4" presStyleCnt="8">
        <dgm:presLayoutVars>
          <dgm:bulletEnabled val="1"/>
        </dgm:presLayoutVars>
      </dgm:prSet>
      <dgm:spPr/>
    </dgm:pt>
    <dgm:pt modelId="{0401A8CB-8D0E-49B9-8076-33C2B23FE1DD}" type="pres">
      <dgm:prSet presAssocID="{2151A231-642E-4FD6-9235-59A6C0E3FE0A}" presName="sibTrans" presStyleLbl="sibTrans2D1" presStyleIdx="4" presStyleCnt="8"/>
      <dgm:spPr/>
    </dgm:pt>
    <dgm:pt modelId="{3B3354FE-ED9B-4746-957D-35BBD49B44D4}" type="pres">
      <dgm:prSet presAssocID="{2151A231-642E-4FD6-9235-59A6C0E3FE0A}" presName="connectorText" presStyleLbl="sibTrans2D1" presStyleIdx="4" presStyleCnt="8"/>
      <dgm:spPr/>
    </dgm:pt>
    <dgm:pt modelId="{AC797B30-C612-4B2A-9D68-88E798E003B5}" type="pres">
      <dgm:prSet presAssocID="{8E51BBC8-E19C-4A7F-B2AE-2AA40D0A4B92}" presName="node" presStyleLbl="node1" presStyleIdx="5" presStyleCnt="8">
        <dgm:presLayoutVars>
          <dgm:bulletEnabled val="1"/>
        </dgm:presLayoutVars>
      </dgm:prSet>
      <dgm:spPr/>
    </dgm:pt>
    <dgm:pt modelId="{891C2ED4-EABE-420B-9324-E438C2C2F83E}" type="pres">
      <dgm:prSet presAssocID="{7F674574-41CD-4EB3-B1DE-46160DAD3DC3}" presName="sibTrans" presStyleLbl="sibTrans2D1" presStyleIdx="5" presStyleCnt="8"/>
      <dgm:spPr/>
    </dgm:pt>
    <dgm:pt modelId="{C048B5C3-E2D6-4F22-BA67-FF919CC33A32}" type="pres">
      <dgm:prSet presAssocID="{7F674574-41CD-4EB3-B1DE-46160DAD3DC3}" presName="connectorText" presStyleLbl="sibTrans2D1" presStyleIdx="5" presStyleCnt="8"/>
      <dgm:spPr/>
    </dgm:pt>
    <dgm:pt modelId="{65E1D50A-5D67-4B3A-A9C7-E25A3EA369A0}" type="pres">
      <dgm:prSet presAssocID="{F41A7D31-3C6D-47A4-82C4-E11A760210B4}" presName="node" presStyleLbl="node1" presStyleIdx="6" presStyleCnt="8">
        <dgm:presLayoutVars>
          <dgm:bulletEnabled val="1"/>
        </dgm:presLayoutVars>
      </dgm:prSet>
      <dgm:spPr/>
    </dgm:pt>
    <dgm:pt modelId="{9D363E9B-8242-43A9-93FF-768BD30DB684}" type="pres">
      <dgm:prSet presAssocID="{C31860F2-4BB0-4005-A023-FDAF5CB19B53}" presName="sibTrans" presStyleLbl="sibTrans2D1" presStyleIdx="6" presStyleCnt="8"/>
      <dgm:spPr/>
    </dgm:pt>
    <dgm:pt modelId="{4407A1C6-3B42-4E2F-BAD0-280497DD1D49}" type="pres">
      <dgm:prSet presAssocID="{C31860F2-4BB0-4005-A023-FDAF5CB19B53}" presName="connectorText" presStyleLbl="sibTrans2D1" presStyleIdx="6" presStyleCnt="8"/>
      <dgm:spPr/>
    </dgm:pt>
    <dgm:pt modelId="{ED922979-11BD-4235-8D51-21D496522D5E}" type="pres">
      <dgm:prSet presAssocID="{E9F64D2A-27A8-4EC8-9B86-28BE6F5DE450}" presName="node" presStyleLbl="node1" presStyleIdx="7" presStyleCnt="8">
        <dgm:presLayoutVars>
          <dgm:bulletEnabled val="1"/>
        </dgm:presLayoutVars>
      </dgm:prSet>
      <dgm:spPr/>
    </dgm:pt>
    <dgm:pt modelId="{2EA9FC89-66F4-4289-A00B-B077D8AE74A1}" type="pres">
      <dgm:prSet presAssocID="{41C9D896-F3B1-4209-B405-AD15CCCE8C99}" presName="sibTrans" presStyleLbl="sibTrans2D1" presStyleIdx="7" presStyleCnt="8"/>
      <dgm:spPr/>
    </dgm:pt>
    <dgm:pt modelId="{63D1CB24-D365-46A1-9006-CD09F57B6398}" type="pres">
      <dgm:prSet presAssocID="{41C9D896-F3B1-4209-B405-AD15CCCE8C99}" presName="connectorText" presStyleLbl="sibTrans2D1" presStyleIdx="7" presStyleCnt="8"/>
      <dgm:spPr/>
    </dgm:pt>
  </dgm:ptLst>
  <dgm:cxnLst>
    <dgm:cxn modelId="{3C77A501-0F41-444B-AEC9-AE0BD02BFC5B}" type="presOf" srcId="{D6217A9B-DA02-4D17-B1D1-8C51CB5FDBD5}" destId="{0196A103-A31F-4DC3-8CDF-7C59F162E23B}" srcOrd="0" destOrd="0" presId="urn:microsoft.com/office/officeart/2005/8/layout/cycle2"/>
    <dgm:cxn modelId="{620EA102-EAD6-454B-9770-3AD1B454681B}" type="presOf" srcId="{2151A231-642E-4FD6-9235-59A6C0E3FE0A}" destId="{3B3354FE-ED9B-4746-957D-35BBD49B44D4}" srcOrd="1" destOrd="0" presId="urn:microsoft.com/office/officeart/2005/8/layout/cycle2"/>
    <dgm:cxn modelId="{F059660D-79A3-4A3A-9151-00EF1401C850}" srcId="{757A7040-F36A-4223-A84D-AAA716FEFF43}" destId="{7C02CDA2-EA30-489C-B5D3-4DC8B7C8C064}" srcOrd="4" destOrd="0" parTransId="{566DB410-AC90-4EA0-B80F-4CD6B9062BC3}" sibTransId="{2151A231-642E-4FD6-9235-59A6C0E3FE0A}"/>
    <dgm:cxn modelId="{FFD4B914-5930-42EB-8F9A-221B9EDA8472}" type="presOf" srcId="{771518DE-A14F-400F-A307-5987C248B3F3}" destId="{189188C2-4091-45A4-9A34-5CF1D56EFCF0}" srcOrd="0" destOrd="0" presId="urn:microsoft.com/office/officeart/2005/8/layout/cycle2"/>
    <dgm:cxn modelId="{BE1C4815-AD09-4AFF-A852-C5F684D0F56E}" type="presOf" srcId="{7F674574-41CD-4EB3-B1DE-46160DAD3DC3}" destId="{C048B5C3-E2D6-4F22-BA67-FF919CC33A32}" srcOrd="1" destOrd="0" presId="urn:microsoft.com/office/officeart/2005/8/layout/cycle2"/>
    <dgm:cxn modelId="{FF98D81D-2CF9-4292-AA29-FC68CBF99E24}" type="presOf" srcId="{ED600F76-86B4-4A37-AF1A-ECC1EC5F5EFC}" destId="{891FE8E8-39A1-4BF2-8197-103555D468F1}" srcOrd="1" destOrd="0" presId="urn:microsoft.com/office/officeart/2005/8/layout/cycle2"/>
    <dgm:cxn modelId="{48324C1F-2255-44F8-87F2-0AABE34C9D7C}" srcId="{757A7040-F36A-4223-A84D-AAA716FEFF43}" destId="{E9C1E342-4F20-4BCD-AB5F-7E9A44707CE6}" srcOrd="2" destOrd="0" parTransId="{62CDDAC3-F29F-4D1D-8A87-C83F410DB144}" sibTransId="{D6217A9B-DA02-4D17-B1D1-8C51CB5FDBD5}"/>
    <dgm:cxn modelId="{D5B68F21-4334-4D83-BC69-76AEB3486CE5}" type="presOf" srcId="{757A7040-F36A-4223-A84D-AAA716FEFF43}" destId="{B7F7BFE5-04ED-4086-94B1-7F2DDED447A2}" srcOrd="0" destOrd="0" presId="urn:microsoft.com/office/officeart/2005/8/layout/cycle2"/>
    <dgm:cxn modelId="{06E9FA24-40A2-4C41-BF5F-1B4950A563BC}" type="presOf" srcId="{E9C1E342-4F20-4BCD-AB5F-7E9A44707CE6}" destId="{C1AFE85E-0309-4F83-A432-D984AB9A3462}" srcOrd="0" destOrd="0" presId="urn:microsoft.com/office/officeart/2005/8/layout/cycle2"/>
    <dgm:cxn modelId="{EF9CCE3A-28A2-4B6C-9B1E-909B87712875}" type="presOf" srcId="{E9F64D2A-27A8-4EC8-9B86-28BE6F5DE450}" destId="{ED922979-11BD-4235-8D51-21D496522D5E}" srcOrd="0" destOrd="0" presId="urn:microsoft.com/office/officeart/2005/8/layout/cycle2"/>
    <dgm:cxn modelId="{5C96D465-26A6-47B4-B5B2-648B6F2A401A}" type="presOf" srcId="{9A2E55EA-6315-4611-8081-6F9CAD616EBB}" destId="{D251826A-4F87-45C4-B077-1A0C233C61FC}" srcOrd="0" destOrd="0" presId="urn:microsoft.com/office/officeart/2005/8/layout/cycle2"/>
    <dgm:cxn modelId="{FCCA4246-0D41-4107-A4D1-96D53FB97286}" srcId="{757A7040-F36A-4223-A84D-AAA716FEFF43}" destId="{E9F64D2A-27A8-4EC8-9B86-28BE6F5DE450}" srcOrd="7" destOrd="0" parTransId="{07A11883-FC8A-42A7-8C20-8D963E586EA1}" sibTransId="{41C9D896-F3B1-4209-B405-AD15CCCE8C99}"/>
    <dgm:cxn modelId="{E0FE8E67-053B-4FA6-91F1-6DA6D9EBA9DE}" type="presOf" srcId="{41C9D896-F3B1-4209-B405-AD15CCCE8C99}" destId="{2EA9FC89-66F4-4289-A00B-B077D8AE74A1}" srcOrd="0" destOrd="0" presId="urn:microsoft.com/office/officeart/2005/8/layout/cycle2"/>
    <dgm:cxn modelId="{C32B1A70-2486-40C0-9849-3DE9B9AC3FBF}" srcId="{757A7040-F36A-4223-A84D-AAA716FEFF43}" destId="{8E51BBC8-E19C-4A7F-B2AE-2AA40D0A4B92}" srcOrd="5" destOrd="0" parTransId="{DBA66959-A0AC-4E46-B98F-CCBED4A8F02F}" sibTransId="{7F674574-41CD-4EB3-B1DE-46160DAD3DC3}"/>
    <dgm:cxn modelId="{FFF83151-7DC2-4A4C-9BF7-9329F4517F3C}" type="presOf" srcId="{C31860F2-4BB0-4005-A023-FDAF5CB19B53}" destId="{4407A1C6-3B42-4E2F-BAD0-280497DD1D49}" srcOrd="1" destOrd="0" presId="urn:microsoft.com/office/officeart/2005/8/layout/cycle2"/>
    <dgm:cxn modelId="{02499154-D3A0-4067-BF9F-3C07B4DA6098}" type="presOf" srcId="{41C9D896-F3B1-4209-B405-AD15CCCE8C99}" destId="{63D1CB24-D365-46A1-9006-CD09F57B6398}" srcOrd="1" destOrd="0" presId="urn:microsoft.com/office/officeart/2005/8/layout/cycle2"/>
    <dgm:cxn modelId="{D196E486-19B3-4463-AA90-4677B7ABA92F}" type="presOf" srcId="{F41A7D31-3C6D-47A4-82C4-E11A760210B4}" destId="{65E1D50A-5D67-4B3A-A9C7-E25A3EA369A0}" srcOrd="0" destOrd="0" presId="urn:microsoft.com/office/officeart/2005/8/layout/cycle2"/>
    <dgm:cxn modelId="{9934DB9C-1D33-429C-A418-327335ACFEFF}" type="presOf" srcId="{8E51BBC8-E19C-4A7F-B2AE-2AA40D0A4B92}" destId="{AC797B30-C612-4B2A-9D68-88E798E003B5}" srcOrd="0" destOrd="0" presId="urn:microsoft.com/office/officeart/2005/8/layout/cycle2"/>
    <dgm:cxn modelId="{32D65AA1-FEBF-46D4-938F-EBC58452D436}" srcId="{757A7040-F36A-4223-A84D-AAA716FEFF43}" destId="{9A2E55EA-6315-4611-8081-6F9CAD616EBB}" srcOrd="1" destOrd="0" parTransId="{8844C226-98E9-4A41-8865-C537FE3E0EF2}" sibTransId="{A76F7303-C791-4683-91AD-00BB2B61AC87}"/>
    <dgm:cxn modelId="{93BEE8A3-754C-484E-A204-D94D339D4C16}" type="presOf" srcId="{D6217A9B-DA02-4D17-B1D1-8C51CB5FDBD5}" destId="{B0A39810-D76F-475D-BD9B-BA8A8747649A}" srcOrd="1" destOrd="0" presId="urn:microsoft.com/office/officeart/2005/8/layout/cycle2"/>
    <dgm:cxn modelId="{635241A6-0551-4D9A-B478-CE7522B1ECCA}" type="presOf" srcId="{57F52C78-A831-4214-9550-3CCA12ED8987}" destId="{D66AEB27-3CDB-47AF-821E-DAA80D4BED44}" srcOrd="0" destOrd="0" presId="urn:microsoft.com/office/officeart/2005/8/layout/cycle2"/>
    <dgm:cxn modelId="{5D5E0AA9-A297-45E6-A688-BB7104F70033}" srcId="{757A7040-F36A-4223-A84D-AAA716FEFF43}" destId="{57F52C78-A831-4214-9550-3CCA12ED8987}" srcOrd="3" destOrd="0" parTransId="{068E99F5-79C5-4902-B5AA-7B76548B4BF9}" sibTransId="{ED600F76-86B4-4A37-AF1A-ECC1EC5F5EFC}"/>
    <dgm:cxn modelId="{7A5861A9-56EA-43DD-8DC3-A23DFE87A228}" type="presOf" srcId="{A76F7303-C791-4683-91AD-00BB2B61AC87}" destId="{ABCA010B-2D82-44AE-8901-89CE1E2BFEDE}" srcOrd="0" destOrd="0" presId="urn:microsoft.com/office/officeart/2005/8/layout/cycle2"/>
    <dgm:cxn modelId="{3F72D1AE-17CF-4A84-ABDD-B2205C20B920}" type="presOf" srcId="{7C02CDA2-EA30-489C-B5D3-4DC8B7C8C064}" destId="{181D26E5-640A-4F42-85E0-22095C4E3B0E}" srcOrd="0" destOrd="0" presId="urn:microsoft.com/office/officeart/2005/8/layout/cycle2"/>
    <dgm:cxn modelId="{3E7588B9-390C-4855-8AA8-157F9EF292C2}" type="presOf" srcId="{2151A231-642E-4FD6-9235-59A6C0E3FE0A}" destId="{0401A8CB-8D0E-49B9-8076-33C2B23FE1DD}" srcOrd="0" destOrd="0" presId="urn:microsoft.com/office/officeart/2005/8/layout/cycle2"/>
    <dgm:cxn modelId="{392F14DA-D8D7-4C8D-94C4-9FD0886F98E8}" type="presOf" srcId="{7F674574-41CD-4EB3-B1DE-46160DAD3DC3}" destId="{891C2ED4-EABE-420B-9324-E438C2C2F83E}" srcOrd="0" destOrd="0" presId="urn:microsoft.com/office/officeart/2005/8/layout/cycle2"/>
    <dgm:cxn modelId="{817EDCE3-BFE2-4C01-BB0B-A6133FCBB029}" type="presOf" srcId="{ED600F76-86B4-4A37-AF1A-ECC1EC5F5EFC}" destId="{77B7055E-432F-4E89-B147-A62BDACD2E86}" srcOrd="0" destOrd="0" presId="urn:microsoft.com/office/officeart/2005/8/layout/cycle2"/>
    <dgm:cxn modelId="{02B4D9E4-1320-4DFD-8DA9-58491E5382C3}" type="presOf" srcId="{A76F7303-C791-4683-91AD-00BB2B61AC87}" destId="{B4D3274E-492B-486A-AE33-D8A60D997B80}" srcOrd="1" destOrd="0" presId="urn:microsoft.com/office/officeart/2005/8/layout/cycle2"/>
    <dgm:cxn modelId="{31CD93EE-4AD1-414E-A56A-6D1F6BAD1D4A}" type="presOf" srcId="{C31860F2-4BB0-4005-A023-FDAF5CB19B53}" destId="{9D363E9B-8242-43A9-93FF-768BD30DB684}" srcOrd="0" destOrd="0" presId="urn:microsoft.com/office/officeart/2005/8/layout/cycle2"/>
    <dgm:cxn modelId="{1FD2D9F0-6414-4DCE-9640-E2D685E520D8}" srcId="{757A7040-F36A-4223-A84D-AAA716FEFF43}" destId="{7AD78718-6671-4251-A02D-AEEAD586F024}" srcOrd="0" destOrd="0" parTransId="{EB8A1C85-D169-48D4-B8D3-029F841F0BBB}" sibTransId="{771518DE-A14F-400F-A307-5987C248B3F3}"/>
    <dgm:cxn modelId="{63D1B7F6-12A8-46C5-98A9-9B27A23D5588}" type="presOf" srcId="{7AD78718-6671-4251-A02D-AEEAD586F024}" destId="{4EF42C9C-6ACC-4D6F-9734-E9F0ADEDD530}" srcOrd="0" destOrd="0" presId="urn:microsoft.com/office/officeart/2005/8/layout/cycle2"/>
    <dgm:cxn modelId="{16BD66FB-C53E-4CAE-994C-19C7BCE95A63}" srcId="{757A7040-F36A-4223-A84D-AAA716FEFF43}" destId="{F41A7D31-3C6D-47A4-82C4-E11A760210B4}" srcOrd="6" destOrd="0" parTransId="{353AFB09-9BB3-44DF-9B1A-F96F02637A22}" sibTransId="{C31860F2-4BB0-4005-A023-FDAF5CB19B53}"/>
    <dgm:cxn modelId="{DE754DFC-A24D-4296-AEE3-974EB4FECDE8}" type="presOf" srcId="{771518DE-A14F-400F-A307-5987C248B3F3}" destId="{50BB9F46-FC8B-45D6-9635-5E90CD198307}" srcOrd="1" destOrd="0" presId="urn:microsoft.com/office/officeart/2005/8/layout/cycle2"/>
    <dgm:cxn modelId="{6B8EF8D8-0FFF-4CDC-AD9C-F412A97CEE92}" type="presParOf" srcId="{B7F7BFE5-04ED-4086-94B1-7F2DDED447A2}" destId="{4EF42C9C-6ACC-4D6F-9734-E9F0ADEDD530}" srcOrd="0" destOrd="0" presId="urn:microsoft.com/office/officeart/2005/8/layout/cycle2"/>
    <dgm:cxn modelId="{EBFC0C14-A094-4DEE-99D0-3406828D3BDB}" type="presParOf" srcId="{B7F7BFE5-04ED-4086-94B1-7F2DDED447A2}" destId="{189188C2-4091-45A4-9A34-5CF1D56EFCF0}" srcOrd="1" destOrd="0" presId="urn:microsoft.com/office/officeart/2005/8/layout/cycle2"/>
    <dgm:cxn modelId="{E06EB110-C78D-41D2-9D6E-B59704D202A8}" type="presParOf" srcId="{189188C2-4091-45A4-9A34-5CF1D56EFCF0}" destId="{50BB9F46-FC8B-45D6-9635-5E90CD198307}" srcOrd="0" destOrd="0" presId="urn:microsoft.com/office/officeart/2005/8/layout/cycle2"/>
    <dgm:cxn modelId="{D1431C39-0ECB-421F-8ACF-A69C85782760}" type="presParOf" srcId="{B7F7BFE5-04ED-4086-94B1-7F2DDED447A2}" destId="{D251826A-4F87-45C4-B077-1A0C233C61FC}" srcOrd="2" destOrd="0" presId="urn:microsoft.com/office/officeart/2005/8/layout/cycle2"/>
    <dgm:cxn modelId="{14AFCAA8-586C-491A-B09D-929222D6CA19}" type="presParOf" srcId="{B7F7BFE5-04ED-4086-94B1-7F2DDED447A2}" destId="{ABCA010B-2D82-44AE-8901-89CE1E2BFEDE}" srcOrd="3" destOrd="0" presId="urn:microsoft.com/office/officeart/2005/8/layout/cycle2"/>
    <dgm:cxn modelId="{92FB552B-F15E-4F5A-9A92-B04435522A35}" type="presParOf" srcId="{ABCA010B-2D82-44AE-8901-89CE1E2BFEDE}" destId="{B4D3274E-492B-486A-AE33-D8A60D997B80}" srcOrd="0" destOrd="0" presId="urn:microsoft.com/office/officeart/2005/8/layout/cycle2"/>
    <dgm:cxn modelId="{0699CFE2-11F4-4C85-909C-55FCD1C0F32F}" type="presParOf" srcId="{B7F7BFE5-04ED-4086-94B1-7F2DDED447A2}" destId="{C1AFE85E-0309-4F83-A432-D984AB9A3462}" srcOrd="4" destOrd="0" presId="urn:microsoft.com/office/officeart/2005/8/layout/cycle2"/>
    <dgm:cxn modelId="{2320EFC9-C0ED-4B99-8634-1A75548CA7D0}" type="presParOf" srcId="{B7F7BFE5-04ED-4086-94B1-7F2DDED447A2}" destId="{0196A103-A31F-4DC3-8CDF-7C59F162E23B}" srcOrd="5" destOrd="0" presId="urn:microsoft.com/office/officeart/2005/8/layout/cycle2"/>
    <dgm:cxn modelId="{EB84854F-2D7D-44C2-88E3-40054D2CB9F3}" type="presParOf" srcId="{0196A103-A31F-4DC3-8CDF-7C59F162E23B}" destId="{B0A39810-D76F-475D-BD9B-BA8A8747649A}" srcOrd="0" destOrd="0" presId="urn:microsoft.com/office/officeart/2005/8/layout/cycle2"/>
    <dgm:cxn modelId="{7A0C909E-E77F-4E3B-9C9D-2A66741BB248}" type="presParOf" srcId="{B7F7BFE5-04ED-4086-94B1-7F2DDED447A2}" destId="{D66AEB27-3CDB-47AF-821E-DAA80D4BED44}" srcOrd="6" destOrd="0" presId="urn:microsoft.com/office/officeart/2005/8/layout/cycle2"/>
    <dgm:cxn modelId="{5F120C90-09DA-497F-A611-B276D13A2ACB}" type="presParOf" srcId="{B7F7BFE5-04ED-4086-94B1-7F2DDED447A2}" destId="{77B7055E-432F-4E89-B147-A62BDACD2E86}" srcOrd="7" destOrd="0" presId="urn:microsoft.com/office/officeart/2005/8/layout/cycle2"/>
    <dgm:cxn modelId="{1A6A08B4-4D46-492A-9D32-BF14F9005A47}" type="presParOf" srcId="{77B7055E-432F-4E89-B147-A62BDACD2E86}" destId="{891FE8E8-39A1-4BF2-8197-103555D468F1}" srcOrd="0" destOrd="0" presId="urn:microsoft.com/office/officeart/2005/8/layout/cycle2"/>
    <dgm:cxn modelId="{1E7275FE-8DCD-491C-B826-569592C134E4}" type="presParOf" srcId="{B7F7BFE5-04ED-4086-94B1-7F2DDED447A2}" destId="{181D26E5-640A-4F42-85E0-22095C4E3B0E}" srcOrd="8" destOrd="0" presId="urn:microsoft.com/office/officeart/2005/8/layout/cycle2"/>
    <dgm:cxn modelId="{C029A530-5DAA-455B-A553-A58CD26610DD}" type="presParOf" srcId="{B7F7BFE5-04ED-4086-94B1-7F2DDED447A2}" destId="{0401A8CB-8D0E-49B9-8076-33C2B23FE1DD}" srcOrd="9" destOrd="0" presId="urn:microsoft.com/office/officeart/2005/8/layout/cycle2"/>
    <dgm:cxn modelId="{1D28C8AF-FA18-41B8-AA94-58F299F12972}" type="presParOf" srcId="{0401A8CB-8D0E-49B9-8076-33C2B23FE1DD}" destId="{3B3354FE-ED9B-4746-957D-35BBD49B44D4}" srcOrd="0" destOrd="0" presId="urn:microsoft.com/office/officeart/2005/8/layout/cycle2"/>
    <dgm:cxn modelId="{FF502CE6-4F58-4F33-8D33-3A5F49DFBD5B}" type="presParOf" srcId="{B7F7BFE5-04ED-4086-94B1-7F2DDED447A2}" destId="{AC797B30-C612-4B2A-9D68-88E798E003B5}" srcOrd="10" destOrd="0" presId="urn:microsoft.com/office/officeart/2005/8/layout/cycle2"/>
    <dgm:cxn modelId="{97E8AD9D-4B4B-4193-B60B-70C4D45F716D}" type="presParOf" srcId="{B7F7BFE5-04ED-4086-94B1-7F2DDED447A2}" destId="{891C2ED4-EABE-420B-9324-E438C2C2F83E}" srcOrd="11" destOrd="0" presId="urn:microsoft.com/office/officeart/2005/8/layout/cycle2"/>
    <dgm:cxn modelId="{DD370BA0-59E0-4C3D-A5F4-CB8990BF5968}" type="presParOf" srcId="{891C2ED4-EABE-420B-9324-E438C2C2F83E}" destId="{C048B5C3-E2D6-4F22-BA67-FF919CC33A32}" srcOrd="0" destOrd="0" presId="urn:microsoft.com/office/officeart/2005/8/layout/cycle2"/>
    <dgm:cxn modelId="{C67BB506-5BED-46BB-8605-86CEDF7237E6}" type="presParOf" srcId="{B7F7BFE5-04ED-4086-94B1-7F2DDED447A2}" destId="{65E1D50A-5D67-4B3A-A9C7-E25A3EA369A0}" srcOrd="12" destOrd="0" presId="urn:microsoft.com/office/officeart/2005/8/layout/cycle2"/>
    <dgm:cxn modelId="{C171E2E6-7A18-41AD-B3B7-30E12B1DA5B9}" type="presParOf" srcId="{B7F7BFE5-04ED-4086-94B1-7F2DDED447A2}" destId="{9D363E9B-8242-43A9-93FF-768BD30DB684}" srcOrd="13" destOrd="0" presId="urn:microsoft.com/office/officeart/2005/8/layout/cycle2"/>
    <dgm:cxn modelId="{3442FDDA-1330-4C23-9D31-7F6B40C8682A}" type="presParOf" srcId="{9D363E9B-8242-43A9-93FF-768BD30DB684}" destId="{4407A1C6-3B42-4E2F-BAD0-280497DD1D49}" srcOrd="0" destOrd="0" presId="urn:microsoft.com/office/officeart/2005/8/layout/cycle2"/>
    <dgm:cxn modelId="{CD963E3C-3162-4D74-8D73-4FE2B588092F}" type="presParOf" srcId="{B7F7BFE5-04ED-4086-94B1-7F2DDED447A2}" destId="{ED922979-11BD-4235-8D51-21D496522D5E}" srcOrd="14" destOrd="0" presId="urn:microsoft.com/office/officeart/2005/8/layout/cycle2"/>
    <dgm:cxn modelId="{D58DAA39-DE69-4CC9-9818-4485EBC7064B}" type="presParOf" srcId="{B7F7BFE5-04ED-4086-94B1-7F2DDED447A2}" destId="{2EA9FC89-66F4-4289-A00B-B077D8AE74A1}" srcOrd="15" destOrd="0" presId="urn:microsoft.com/office/officeart/2005/8/layout/cycle2"/>
    <dgm:cxn modelId="{D670706E-ACBE-4A51-B3D5-E3BF32A750BD}" type="presParOf" srcId="{2EA9FC89-66F4-4289-A00B-B077D8AE74A1}" destId="{63D1CB24-D365-46A1-9006-CD09F57B6398}" srcOrd="0" destOrd="0" presId="urn:microsoft.com/office/officeart/2005/8/layout/cycle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9B2CC20-2CCE-4FCE-B987-0B2CFDBF434E}" type="doc">
      <dgm:prSet loTypeId="urn:microsoft.com/office/officeart/2005/8/layout/hierarchy1" loCatId="hierarchy" qsTypeId="urn:microsoft.com/office/officeart/2005/8/quickstyle/simple1" qsCatId="simple" csTypeId="urn:microsoft.com/office/officeart/2005/8/colors/accent0_3" csCatId="mainScheme"/>
      <dgm:spPr/>
      <dgm:t>
        <a:bodyPr/>
        <a:lstStyle/>
        <a:p>
          <a:endParaRPr lang="en-US"/>
        </a:p>
      </dgm:t>
    </dgm:pt>
    <dgm:pt modelId="{2A423029-5347-41E6-91C3-4AFBB264E3DB}">
      <dgm:prSet/>
      <dgm:spPr/>
      <dgm:t>
        <a:bodyPr/>
        <a:lstStyle/>
        <a:p>
          <a:r>
            <a:rPr lang="en-US"/>
            <a:t>Static Data:</a:t>
          </a:r>
          <a:br>
            <a:rPr lang="en-US"/>
          </a:br>
          <a:r>
            <a:rPr lang="en-US"/>
            <a:t>Source: NOAA Storm Events Database (Texas floods, 2010–2024).</a:t>
          </a:r>
          <a:br>
            <a:rPr lang="en-US"/>
          </a:br>
          <a:r>
            <a:rPr lang="en-US"/>
            <a:t>Records: 5,079 flood events.</a:t>
          </a:r>
          <a:br>
            <a:rPr lang="en-US"/>
          </a:br>
          <a:r>
            <a:rPr lang="en-US"/>
            <a:t>Details: Property damage, fatalities, event dates, and locations.</a:t>
          </a:r>
        </a:p>
      </dgm:t>
    </dgm:pt>
    <dgm:pt modelId="{99F04A60-2EFE-45C9-9B02-C4FC365F8AFE}" type="parTrans" cxnId="{2AC10C3A-B8BD-43BE-903D-8FC4B0953FD4}">
      <dgm:prSet/>
      <dgm:spPr/>
      <dgm:t>
        <a:bodyPr/>
        <a:lstStyle/>
        <a:p>
          <a:endParaRPr lang="en-US"/>
        </a:p>
      </dgm:t>
    </dgm:pt>
    <dgm:pt modelId="{C0AF684F-E0CC-4E61-9541-23994C1776C2}" type="sibTrans" cxnId="{2AC10C3A-B8BD-43BE-903D-8FC4B0953FD4}">
      <dgm:prSet/>
      <dgm:spPr/>
      <dgm:t>
        <a:bodyPr/>
        <a:lstStyle/>
        <a:p>
          <a:endParaRPr lang="en-US"/>
        </a:p>
      </dgm:t>
    </dgm:pt>
    <dgm:pt modelId="{F60004CE-7B9A-431F-A950-6681860AA8E3}">
      <dgm:prSet/>
      <dgm:spPr/>
      <dgm:t>
        <a:bodyPr/>
        <a:lstStyle/>
        <a:p>
          <a:r>
            <a:rPr lang="en-US"/>
            <a:t>Dynamic Data:</a:t>
          </a:r>
          <a:br>
            <a:rPr lang="en-US"/>
          </a:br>
          <a:r>
            <a:rPr lang="en-US"/>
            <a:t>Source: OpenWeatherMap API (temperature, rainfall, wind speed).</a:t>
          </a:r>
          <a:br>
            <a:rPr lang="en-US"/>
          </a:br>
          <a:r>
            <a:rPr lang="en-US"/>
            <a:t>Source: Open-Elevation API (elevation data).</a:t>
          </a:r>
          <a:br>
            <a:rPr lang="en-US"/>
          </a:br>
          <a:r>
            <a:rPr lang="en-US"/>
            <a:t>Purpose: Enhance flood risk assessment with real-time environmental data.</a:t>
          </a:r>
        </a:p>
      </dgm:t>
    </dgm:pt>
    <dgm:pt modelId="{5CBF5EAA-DF51-442A-9960-CA704F4EEAD1}" type="parTrans" cxnId="{5E46CCEE-20D0-4ED2-9D76-C5AC4BE01EBC}">
      <dgm:prSet/>
      <dgm:spPr/>
      <dgm:t>
        <a:bodyPr/>
        <a:lstStyle/>
        <a:p>
          <a:endParaRPr lang="en-US"/>
        </a:p>
      </dgm:t>
    </dgm:pt>
    <dgm:pt modelId="{5BA3643D-35F1-4503-8179-3E5623B34720}" type="sibTrans" cxnId="{5E46CCEE-20D0-4ED2-9D76-C5AC4BE01EBC}">
      <dgm:prSet/>
      <dgm:spPr/>
      <dgm:t>
        <a:bodyPr/>
        <a:lstStyle/>
        <a:p>
          <a:endParaRPr lang="en-US"/>
        </a:p>
      </dgm:t>
    </dgm:pt>
    <dgm:pt modelId="{336DDFD9-9BE6-439D-858C-E2CE4DDD2A7D}" type="pres">
      <dgm:prSet presAssocID="{59B2CC20-2CCE-4FCE-B987-0B2CFDBF434E}" presName="hierChild1" presStyleCnt="0">
        <dgm:presLayoutVars>
          <dgm:chPref val="1"/>
          <dgm:dir/>
          <dgm:animOne val="branch"/>
          <dgm:animLvl val="lvl"/>
          <dgm:resizeHandles/>
        </dgm:presLayoutVars>
      </dgm:prSet>
      <dgm:spPr/>
    </dgm:pt>
    <dgm:pt modelId="{7F9A7D44-F091-42F6-B521-7F312952AEF4}" type="pres">
      <dgm:prSet presAssocID="{2A423029-5347-41E6-91C3-4AFBB264E3DB}" presName="hierRoot1" presStyleCnt="0"/>
      <dgm:spPr/>
    </dgm:pt>
    <dgm:pt modelId="{039FC016-C579-485A-846D-A70C8D4BB722}" type="pres">
      <dgm:prSet presAssocID="{2A423029-5347-41E6-91C3-4AFBB264E3DB}" presName="composite" presStyleCnt="0"/>
      <dgm:spPr/>
    </dgm:pt>
    <dgm:pt modelId="{6B75EF34-BFF1-4C30-B40D-4C7992326DEA}" type="pres">
      <dgm:prSet presAssocID="{2A423029-5347-41E6-91C3-4AFBB264E3DB}" presName="background" presStyleLbl="node0" presStyleIdx="0" presStyleCnt="2"/>
      <dgm:spPr/>
    </dgm:pt>
    <dgm:pt modelId="{A08D17BF-D687-4F60-958B-FF1E1D3FC5D6}" type="pres">
      <dgm:prSet presAssocID="{2A423029-5347-41E6-91C3-4AFBB264E3DB}" presName="text" presStyleLbl="fgAcc0" presStyleIdx="0" presStyleCnt="2">
        <dgm:presLayoutVars>
          <dgm:chPref val="3"/>
        </dgm:presLayoutVars>
      </dgm:prSet>
      <dgm:spPr/>
    </dgm:pt>
    <dgm:pt modelId="{574EDC8F-225B-439C-A3E1-DB807B780343}" type="pres">
      <dgm:prSet presAssocID="{2A423029-5347-41E6-91C3-4AFBB264E3DB}" presName="hierChild2" presStyleCnt="0"/>
      <dgm:spPr/>
    </dgm:pt>
    <dgm:pt modelId="{403C8703-5642-4CE8-9577-DFFBA5F1D408}" type="pres">
      <dgm:prSet presAssocID="{F60004CE-7B9A-431F-A950-6681860AA8E3}" presName="hierRoot1" presStyleCnt="0"/>
      <dgm:spPr/>
    </dgm:pt>
    <dgm:pt modelId="{AB538925-F3D7-4CCC-BDFD-55EAD4F7CCAE}" type="pres">
      <dgm:prSet presAssocID="{F60004CE-7B9A-431F-A950-6681860AA8E3}" presName="composite" presStyleCnt="0"/>
      <dgm:spPr/>
    </dgm:pt>
    <dgm:pt modelId="{07A71D04-37DA-4152-8317-4F297E91E5C2}" type="pres">
      <dgm:prSet presAssocID="{F60004CE-7B9A-431F-A950-6681860AA8E3}" presName="background" presStyleLbl="node0" presStyleIdx="1" presStyleCnt="2"/>
      <dgm:spPr/>
    </dgm:pt>
    <dgm:pt modelId="{E39A4DFB-B542-4A79-93AD-C3B0EB0F9C7B}" type="pres">
      <dgm:prSet presAssocID="{F60004CE-7B9A-431F-A950-6681860AA8E3}" presName="text" presStyleLbl="fgAcc0" presStyleIdx="1" presStyleCnt="2">
        <dgm:presLayoutVars>
          <dgm:chPref val="3"/>
        </dgm:presLayoutVars>
      </dgm:prSet>
      <dgm:spPr/>
    </dgm:pt>
    <dgm:pt modelId="{AD9A6202-345C-48B7-82B0-960CC490FB03}" type="pres">
      <dgm:prSet presAssocID="{F60004CE-7B9A-431F-A950-6681860AA8E3}" presName="hierChild2" presStyleCnt="0"/>
      <dgm:spPr/>
    </dgm:pt>
  </dgm:ptLst>
  <dgm:cxnLst>
    <dgm:cxn modelId="{675BCD05-4568-4974-83DB-9DB738AE5300}" type="presOf" srcId="{F60004CE-7B9A-431F-A950-6681860AA8E3}" destId="{E39A4DFB-B542-4A79-93AD-C3B0EB0F9C7B}" srcOrd="0" destOrd="0" presId="urn:microsoft.com/office/officeart/2005/8/layout/hierarchy1"/>
    <dgm:cxn modelId="{2AC10C3A-B8BD-43BE-903D-8FC4B0953FD4}" srcId="{59B2CC20-2CCE-4FCE-B987-0B2CFDBF434E}" destId="{2A423029-5347-41E6-91C3-4AFBB264E3DB}" srcOrd="0" destOrd="0" parTransId="{99F04A60-2EFE-45C9-9B02-C4FC365F8AFE}" sibTransId="{C0AF684F-E0CC-4E61-9541-23994C1776C2}"/>
    <dgm:cxn modelId="{2FD3F141-6262-4C30-BAA7-65F69ADBD9FC}" type="presOf" srcId="{59B2CC20-2CCE-4FCE-B987-0B2CFDBF434E}" destId="{336DDFD9-9BE6-439D-858C-E2CE4DDD2A7D}" srcOrd="0" destOrd="0" presId="urn:microsoft.com/office/officeart/2005/8/layout/hierarchy1"/>
    <dgm:cxn modelId="{1AC07DE6-4B87-484B-9C3B-46E7F3E49F11}" type="presOf" srcId="{2A423029-5347-41E6-91C3-4AFBB264E3DB}" destId="{A08D17BF-D687-4F60-958B-FF1E1D3FC5D6}" srcOrd="0" destOrd="0" presId="urn:microsoft.com/office/officeart/2005/8/layout/hierarchy1"/>
    <dgm:cxn modelId="{5E46CCEE-20D0-4ED2-9D76-C5AC4BE01EBC}" srcId="{59B2CC20-2CCE-4FCE-B987-0B2CFDBF434E}" destId="{F60004CE-7B9A-431F-A950-6681860AA8E3}" srcOrd="1" destOrd="0" parTransId="{5CBF5EAA-DF51-442A-9960-CA704F4EEAD1}" sibTransId="{5BA3643D-35F1-4503-8179-3E5623B34720}"/>
    <dgm:cxn modelId="{61FC0CE3-C253-4E15-9554-CCC890333204}" type="presParOf" srcId="{336DDFD9-9BE6-439D-858C-E2CE4DDD2A7D}" destId="{7F9A7D44-F091-42F6-B521-7F312952AEF4}" srcOrd="0" destOrd="0" presId="urn:microsoft.com/office/officeart/2005/8/layout/hierarchy1"/>
    <dgm:cxn modelId="{CC6DFBE7-32B7-4D7D-890D-BE3BCF276761}" type="presParOf" srcId="{7F9A7D44-F091-42F6-B521-7F312952AEF4}" destId="{039FC016-C579-485A-846D-A70C8D4BB722}" srcOrd="0" destOrd="0" presId="urn:microsoft.com/office/officeart/2005/8/layout/hierarchy1"/>
    <dgm:cxn modelId="{23FE3605-CB48-441E-B47C-DDE8F6AA108C}" type="presParOf" srcId="{039FC016-C579-485A-846D-A70C8D4BB722}" destId="{6B75EF34-BFF1-4C30-B40D-4C7992326DEA}" srcOrd="0" destOrd="0" presId="urn:microsoft.com/office/officeart/2005/8/layout/hierarchy1"/>
    <dgm:cxn modelId="{B0455508-C802-4B83-90DF-64DBA4F847F9}" type="presParOf" srcId="{039FC016-C579-485A-846D-A70C8D4BB722}" destId="{A08D17BF-D687-4F60-958B-FF1E1D3FC5D6}" srcOrd="1" destOrd="0" presId="urn:microsoft.com/office/officeart/2005/8/layout/hierarchy1"/>
    <dgm:cxn modelId="{E1B5A894-FA04-4D5C-895B-AEA68545139E}" type="presParOf" srcId="{7F9A7D44-F091-42F6-B521-7F312952AEF4}" destId="{574EDC8F-225B-439C-A3E1-DB807B780343}" srcOrd="1" destOrd="0" presId="urn:microsoft.com/office/officeart/2005/8/layout/hierarchy1"/>
    <dgm:cxn modelId="{71F189D5-6D81-4682-9FBC-0A1364CA97A2}" type="presParOf" srcId="{336DDFD9-9BE6-439D-858C-E2CE4DDD2A7D}" destId="{403C8703-5642-4CE8-9577-DFFBA5F1D408}" srcOrd="1" destOrd="0" presId="urn:microsoft.com/office/officeart/2005/8/layout/hierarchy1"/>
    <dgm:cxn modelId="{70FC88AE-E397-493D-B58C-53CFA5D0B4F1}" type="presParOf" srcId="{403C8703-5642-4CE8-9577-DFFBA5F1D408}" destId="{AB538925-F3D7-4CCC-BDFD-55EAD4F7CCAE}" srcOrd="0" destOrd="0" presId="urn:microsoft.com/office/officeart/2005/8/layout/hierarchy1"/>
    <dgm:cxn modelId="{CF7E4FDF-0F44-4B38-8D20-DE14DD6A16DF}" type="presParOf" srcId="{AB538925-F3D7-4CCC-BDFD-55EAD4F7CCAE}" destId="{07A71D04-37DA-4152-8317-4F297E91E5C2}" srcOrd="0" destOrd="0" presId="urn:microsoft.com/office/officeart/2005/8/layout/hierarchy1"/>
    <dgm:cxn modelId="{1F28C5A0-EEC1-4F5C-8D51-49A1664E574E}" type="presParOf" srcId="{AB538925-F3D7-4CCC-BDFD-55EAD4F7CCAE}" destId="{E39A4DFB-B542-4A79-93AD-C3B0EB0F9C7B}" srcOrd="1" destOrd="0" presId="urn:microsoft.com/office/officeart/2005/8/layout/hierarchy1"/>
    <dgm:cxn modelId="{39495C03-0EB7-411A-AECE-415209B0F5B6}" type="presParOf" srcId="{403C8703-5642-4CE8-9577-DFFBA5F1D408}" destId="{AD9A6202-345C-48B7-82B0-960CC490FB03}"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9A35C88-1B5C-41AD-9F76-B409BDE051D2}"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3908A870-7695-4E0F-906D-C6AAFA5276F4}">
      <dgm:prSet/>
      <dgm:spPr/>
      <dgm:t>
        <a:bodyPr/>
        <a:lstStyle/>
        <a:p>
          <a:pPr>
            <a:lnSpc>
              <a:spcPct val="100000"/>
            </a:lnSpc>
          </a:pPr>
          <a:r>
            <a:rPr lang="en-US" dirty="0"/>
            <a:t>High-Risk Areas: Harris, Galveston, Fort Bend, and Montgomery counties.</a:t>
          </a:r>
        </a:p>
      </dgm:t>
    </dgm:pt>
    <dgm:pt modelId="{0FB0F51C-DF1E-4839-ACA0-FFE74F86BFB7}" type="parTrans" cxnId="{B039E6C4-6E8B-4638-8357-D0F28454DE89}">
      <dgm:prSet/>
      <dgm:spPr/>
      <dgm:t>
        <a:bodyPr/>
        <a:lstStyle/>
        <a:p>
          <a:endParaRPr lang="en-US"/>
        </a:p>
      </dgm:t>
    </dgm:pt>
    <dgm:pt modelId="{260EB154-20BC-4F41-A938-BFCDD0415A01}" type="sibTrans" cxnId="{B039E6C4-6E8B-4638-8357-D0F28454DE89}">
      <dgm:prSet/>
      <dgm:spPr/>
      <dgm:t>
        <a:bodyPr/>
        <a:lstStyle/>
        <a:p>
          <a:pPr>
            <a:lnSpc>
              <a:spcPct val="100000"/>
            </a:lnSpc>
          </a:pPr>
          <a:endParaRPr lang="en-US"/>
        </a:p>
      </dgm:t>
    </dgm:pt>
    <dgm:pt modelId="{77D5B0C2-9292-4E78-BD09-DAD5C3C7AF0B}">
      <dgm:prSet/>
      <dgm:spPr/>
      <dgm:t>
        <a:bodyPr/>
        <a:lstStyle/>
        <a:p>
          <a:pPr>
            <a:lnSpc>
              <a:spcPct val="100000"/>
            </a:lnSpc>
          </a:pPr>
          <a:r>
            <a:rPr lang="en-US"/>
            <a:t>Deadly Events: 2017 Harris County flood (36 deaths) underscores need for emergency planning.</a:t>
          </a:r>
        </a:p>
      </dgm:t>
    </dgm:pt>
    <dgm:pt modelId="{68D2546D-10FA-4D76-A662-42F106FBEC63}" type="parTrans" cxnId="{09E921C9-373F-4EA6-8A96-BC758F11D9A9}">
      <dgm:prSet/>
      <dgm:spPr/>
      <dgm:t>
        <a:bodyPr/>
        <a:lstStyle/>
        <a:p>
          <a:endParaRPr lang="en-US"/>
        </a:p>
      </dgm:t>
    </dgm:pt>
    <dgm:pt modelId="{93D7437F-221F-49C5-94DF-0AD75FB354EA}" type="sibTrans" cxnId="{09E921C9-373F-4EA6-8A96-BC758F11D9A9}">
      <dgm:prSet/>
      <dgm:spPr/>
      <dgm:t>
        <a:bodyPr/>
        <a:lstStyle/>
        <a:p>
          <a:pPr>
            <a:lnSpc>
              <a:spcPct val="100000"/>
            </a:lnSpc>
          </a:pPr>
          <a:endParaRPr lang="en-US"/>
        </a:p>
      </dgm:t>
    </dgm:pt>
    <dgm:pt modelId="{83D8BD9B-CA5A-474E-B1F6-A83F00E8EE4E}">
      <dgm:prSet/>
      <dgm:spPr/>
      <dgm:t>
        <a:bodyPr/>
        <a:lstStyle/>
        <a:p>
          <a:pPr>
            <a:lnSpc>
              <a:spcPct val="100000"/>
            </a:lnSpc>
          </a:pPr>
          <a:r>
            <a:rPr lang="en-US"/>
            <a:t>Flood Frequency: Increased events in 2015–2021, 2024; lower in 2022–2023.</a:t>
          </a:r>
        </a:p>
      </dgm:t>
    </dgm:pt>
    <dgm:pt modelId="{1B1AF5AC-10DA-4B89-8E66-8BD6E5E7C8B7}" type="parTrans" cxnId="{62D09920-14C8-486D-8FCC-02F74805B273}">
      <dgm:prSet/>
      <dgm:spPr/>
      <dgm:t>
        <a:bodyPr/>
        <a:lstStyle/>
        <a:p>
          <a:endParaRPr lang="en-US"/>
        </a:p>
      </dgm:t>
    </dgm:pt>
    <dgm:pt modelId="{41A0153F-82B8-45CB-871C-F4095863F043}" type="sibTrans" cxnId="{62D09920-14C8-486D-8FCC-02F74805B273}">
      <dgm:prSet/>
      <dgm:spPr/>
      <dgm:t>
        <a:bodyPr/>
        <a:lstStyle/>
        <a:p>
          <a:pPr>
            <a:lnSpc>
              <a:spcPct val="100000"/>
            </a:lnSpc>
          </a:pPr>
          <a:endParaRPr lang="en-US"/>
        </a:p>
      </dgm:t>
    </dgm:pt>
    <dgm:pt modelId="{024473A6-D57A-4FD4-891F-175FDD4098FA}">
      <dgm:prSet/>
      <dgm:spPr/>
      <dgm:t>
        <a:bodyPr/>
        <a:lstStyle/>
        <a:p>
          <a:pPr>
            <a:lnSpc>
              <a:spcPct val="100000"/>
            </a:lnSpc>
          </a:pPr>
          <a:r>
            <a:rPr lang="en-US"/>
            <a:t>Environmental Factors: Temperature and wind speed trends aid real-time risk assessment.</a:t>
          </a:r>
        </a:p>
      </dgm:t>
    </dgm:pt>
    <dgm:pt modelId="{E44FB8B3-450C-4769-B65A-5318F0DB9F1C}" type="parTrans" cxnId="{F1D6EE7D-44D4-4248-9498-B29DCBB49973}">
      <dgm:prSet/>
      <dgm:spPr/>
      <dgm:t>
        <a:bodyPr/>
        <a:lstStyle/>
        <a:p>
          <a:endParaRPr lang="en-US"/>
        </a:p>
      </dgm:t>
    </dgm:pt>
    <dgm:pt modelId="{078855D1-89DF-40F9-A3CA-43071695ED8D}" type="sibTrans" cxnId="{F1D6EE7D-44D4-4248-9498-B29DCBB49973}">
      <dgm:prSet/>
      <dgm:spPr/>
      <dgm:t>
        <a:bodyPr/>
        <a:lstStyle/>
        <a:p>
          <a:pPr>
            <a:lnSpc>
              <a:spcPct val="100000"/>
            </a:lnSpc>
          </a:pPr>
          <a:endParaRPr lang="en-US"/>
        </a:p>
      </dgm:t>
    </dgm:pt>
    <dgm:pt modelId="{3157F51F-E559-4A02-996A-C0FD8D0A9224}">
      <dgm:prSet/>
      <dgm:spPr/>
      <dgm:t>
        <a:bodyPr/>
        <a:lstStyle/>
        <a:p>
          <a:pPr>
            <a:lnSpc>
              <a:spcPct val="100000"/>
            </a:lnSpc>
          </a:pPr>
          <a:r>
            <a:rPr lang="en-US"/>
            <a:t>Cost Efficiency: Hive chosen for cost-effective analytics for nonprofit.</a:t>
          </a:r>
        </a:p>
      </dgm:t>
    </dgm:pt>
    <dgm:pt modelId="{D424F667-E016-4B04-83C1-7547AFCE0667}" type="parTrans" cxnId="{C66DDF66-439A-4C41-B886-8EDA94B671B5}">
      <dgm:prSet/>
      <dgm:spPr/>
      <dgm:t>
        <a:bodyPr/>
        <a:lstStyle/>
        <a:p>
          <a:endParaRPr lang="en-US"/>
        </a:p>
      </dgm:t>
    </dgm:pt>
    <dgm:pt modelId="{9F90C4D9-4203-4F0E-B04D-8F83FD06822C}" type="sibTrans" cxnId="{C66DDF66-439A-4C41-B886-8EDA94B671B5}">
      <dgm:prSet/>
      <dgm:spPr/>
      <dgm:t>
        <a:bodyPr/>
        <a:lstStyle/>
        <a:p>
          <a:endParaRPr lang="en-US"/>
        </a:p>
      </dgm:t>
    </dgm:pt>
    <dgm:pt modelId="{538242A7-152F-4B62-95FE-04C7CA282974}" type="pres">
      <dgm:prSet presAssocID="{E9A35C88-1B5C-41AD-9F76-B409BDE051D2}" presName="root" presStyleCnt="0">
        <dgm:presLayoutVars>
          <dgm:dir/>
          <dgm:resizeHandles val="exact"/>
        </dgm:presLayoutVars>
      </dgm:prSet>
      <dgm:spPr/>
    </dgm:pt>
    <dgm:pt modelId="{E4D5DC36-4E12-4C70-AFF6-F301EF20B8EE}" type="pres">
      <dgm:prSet presAssocID="{E9A35C88-1B5C-41AD-9F76-B409BDE051D2}" presName="container" presStyleCnt="0">
        <dgm:presLayoutVars>
          <dgm:dir/>
          <dgm:resizeHandles val="exact"/>
        </dgm:presLayoutVars>
      </dgm:prSet>
      <dgm:spPr/>
    </dgm:pt>
    <dgm:pt modelId="{8E92987E-660C-480C-BE51-7579DDA78C16}" type="pres">
      <dgm:prSet presAssocID="{3908A870-7695-4E0F-906D-C6AAFA5276F4}" presName="compNode" presStyleCnt="0"/>
      <dgm:spPr/>
    </dgm:pt>
    <dgm:pt modelId="{013B547D-4030-4D1B-9B16-FFAED445B8EA}" type="pres">
      <dgm:prSet presAssocID="{3908A870-7695-4E0F-906D-C6AAFA5276F4}" presName="iconBgRect" presStyleLbl="bgShp" presStyleIdx="0" presStyleCnt="5"/>
      <dgm:spPr/>
    </dgm:pt>
    <dgm:pt modelId="{6AEFC145-DD9C-44F6-B710-82E18BB79B51}" type="pres">
      <dgm:prSet presAssocID="{3908A870-7695-4E0F-906D-C6AAFA5276F4}"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Firefighter"/>
        </a:ext>
      </dgm:extLst>
    </dgm:pt>
    <dgm:pt modelId="{8A9DF249-3C16-4B7F-8435-9C216C7D7F24}" type="pres">
      <dgm:prSet presAssocID="{3908A870-7695-4E0F-906D-C6AAFA5276F4}" presName="spaceRect" presStyleCnt="0"/>
      <dgm:spPr/>
    </dgm:pt>
    <dgm:pt modelId="{616E19ED-6FC1-4113-BC84-00D5B2AAA4EE}" type="pres">
      <dgm:prSet presAssocID="{3908A870-7695-4E0F-906D-C6AAFA5276F4}" presName="textRect" presStyleLbl="revTx" presStyleIdx="0" presStyleCnt="5">
        <dgm:presLayoutVars>
          <dgm:chMax val="1"/>
          <dgm:chPref val="1"/>
        </dgm:presLayoutVars>
      </dgm:prSet>
      <dgm:spPr/>
    </dgm:pt>
    <dgm:pt modelId="{EE629755-B408-43E1-BC78-3D0B83B08799}" type="pres">
      <dgm:prSet presAssocID="{260EB154-20BC-4F41-A938-BFCDD0415A01}" presName="sibTrans" presStyleLbl="sibTrans2D1" presStyleIdx="0" presStyleCnt="0"/>
      <dgm:spPr/>
    </dgm:pt>
    <dgm:pt modelId="{56487924-6091-4455-A6AD-4E93CB7D0176}" type="pres">
      <dgm:prSet presAssocID="{77D5B0C2-9292-4E78-BD09-DAD5C3C7AF0B}" presName="compNode" presStyleCnt="0"/>
      <dgm:spPr/>
    </dgm:pt>
    <dgm:pt modelId="{6326A164-88A9-4334-8FB3-C5E3C01C61DF}" type="pres">
      <dgm:prSet presAssocID="{77D5B0C2-9292-4E78-BD09-DAD5C3C7AF0B}" presName="iconBgRect" presStyleLbl="bgShp" presStyleIdx="1" presStyleCnt="5"/>
      <dgm:spPr/>
    </dgm:pt>
    <dgm:pt modelId="{A55DAE9D-C2EF-4F9B-BA2A-41763F6F8007}" type="pres">
      <dgm:prSet presAssocID="{77D5B0C2-9292-4E78-BD09-DAD5C3C7AF0B}"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Lightning"/>
        </a:ext>
      </dgm:extLst>
    </dgm:pt>
    <dgm:pt modelId="{455BE90C-6E41-48B1-AD0F-3C8D434E3B70}" type="pres">
      <dgm:prSet presAssocID="{77D5B0C2-9292-4E78-BD09-DAD5C3C7AF0B}" presName="spaceRect" presStyleCnt="0"/>
      <dgm:spPr/>
    </dgm:pt>
    <dgm:pt modelId="{05A08FBE-C554-4C4D-AF9D-345ED28D84A6}" type="pres">
      <dgm:prSet presAssocID="{77D5B0C2-9292-4E78-BD09-DAD5C3C7AF0B}" presName="textRect" presStyleLbl="revTx" presStyleIdx="1" presStyleCnt="5">
        <dgm:presLayoutVars>
          <dgm:chMax val="1"/>
          <dgm:chPref val="1"/>
        </dgm:presLayoutVars>
      </dgm:prSet>
      <dgm:spPr/>
    </dgm:pt>
    <dgm:pt modelId="{2BAB9E17-ED7F-4CA0-AA69-8F260B4E86EB}" type="pres">
      <dgm:prSet presAssocID="{93D7437F-221F-49C5-94DF-0AD75FB354EA}" presName="sibTrans" presStyleLbl="sibTrans2D1" presStyleIdx="0" presStyleCnt="0"/>
      <dgm:spPr/>
    </dgm:pt>
    <dgm:pt modelId="{B6AB5562-09C1-4429-86E4-24295923FC17}" type="pres">
      <dgm:prSet presAssocID="{83D8BD9B-CA5A-474E-B1F6-A83F00E8EE4E}" presName="compNode" presStyleCnt="0"/>
      <dgm:spPr/>
    </dgm:pt>
    <dgm:pt modelId="{EC9C7218-7969-4BCD-8DA0-66C60FD4A9F8}" type="pres">
      <dgm:prSet presAssocID="{83D8BD9B-CA5A-474E-B1F6-A83F00E8EE4E}" presName="iconBgRect" presStyleLbl="bgShp" presStyleIdx="2" presStyleCnt="5"/>
      <dgm:spPr/>
    </dgm:pt>
    <dgm:pt modelId="{91918913-D1A7-4B61-B754-3758CAB925D3}" type="pres">
      <dgm:prSet presAssocID="{83D8BD9B-CA5A-474E-B1F6-A83F00E8EE4E}"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Rain"/>
        </a:ext>
      </dgm:extLst>
    </dgm:pt>
    <dgm:pt modelId="{C236760B-970C-4819-9AD4-26A289F1BFB0}" type="pres">
      <dgm:prSet presAssocID="{83D8BD9B-CA5A-474E-B1F6-A83F00E8EE4E}" presName="spaceRect" presStyleCnt="0"/>
      <dgm:spPr/>
    </dgm:pt>
    <dgm:pt modelId="{A797323A-FAEC-4276-9E0B-B2DD64FECB7E}" type="pres">
      <dgm:prSet presAssocID="{83D8BD9B-CA5A-474E-B1F6-A83F00E8EE4E}" presName="textRect" presStyleLbl="revTx" presStyleIdx="2" presStyleCnt="5">
        <dgm:presLayoutVars>
          <dgm:chMax val="1"/>
          <dgm:chPref val="1"/>
        </dgm:presLayoutVars>
      </dgm:prSet>
      <dgm:spPr/>
    </dgm:pt>
    <dgm:pt modelId="{BEB465E6-ADB1-496B-8E37-2933A31DC37C}" type="pres">
      <dgm:prSet presAssocID="{41A0153F-82B8-45CB-871C-F4095863F043}" presName="sibTrans" presStyleLbl="sibTrans2D1" presStyleIdx="0" presStyleCnt="0"/>
      <dgm:spPr/>
    </dgm:pt>
    <dgm:pt modelId="{5BCF9558-3255-4A78-A457-B5650A70D97D}" type="pres">
      <dgm:prSet presAssocID="{024473A6-D57A-4FD4-891F-175FDD4098FA}" presName="compNode" presStyleCnt="0"/>
      <dgm:spPr/>
    </dgm:pt>
    <dgm:pt modelId="{8B7D6580-90E6-4850-B9B0-97EBB739CB74}" type="pres">
      <dgm:prSet presAssocID="{024473A6-D57A-4FD4-891F-175FDD4098FA}" presName="iconBgRect" presStyleLbl="bgShp" presStyleIdx="3" presStyleCnt="5"/>
      <dgm:spPr/>
    </dgm:pt>
    <dgm:pt modelId="{C61AF60A-6C66-459C-A395-017BE519A42D}" type="pres">
      <dgm:prSet presAssocID="{024473A6-D57A-4FD4-891F-175FDD4098FA}"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Thermometer"/>
        </a:ext>
      </dgm:extLst>
    </dgm:pt>
    <dgm:pt modelId="{FF54F346-E5AF-4A4D-8851-E8127D542957}" type="pres">
      <dgm:prSet presAssocID="{024473A6-D57A-4FD4-891F-175FDD4098FA}" presName="spaceRect" presStyleCnt="0"/>
      <dgm:spPr/>
    </dgm:pt>
    <dgm:pt modelId="{6D244A17-8019-4B6D-A224-926119DF247C}" type="pres">
      <dgm:prSet presAssocID="{024473A6-D57A-4FD4-891F-175FDD4098FA}" presName="textRect" presStyleLbl="revTx" presStyleIdx="3" presStyleCnt="5">
        <dgm:presLayoutVars>
          <dgm:chMax val="1"/>
          <dgm:chPref val="1"/>
        </dgm:presLayoutVars>
      </dgm:prSet>
      <dgm:spPr/>
    </dgm:pt>
    <dgm:pt modelId="{936B1E41-5B7A-47B7-B219-9FF5F8D88936}" type="pres">
      <dgm:prSet presAssocID="{078855D1-89DF-40F9-A3CA-43071695ED8D}" presName="sibTrans" presStyleLbl="sibTrans2D1" presStyleIdx="0" presStyleCnt="0"/>
      <dgm:spPr/>
    </dgm:pt>
    <dgm:pt modelId="{99D56115-5026-4F54-99AD-AA338474562F}" type="pres">
      <dgm:prSet presAssocID="{3157F51F-E559-4A02-996A-C0FD8D0A9224}" presName="compNode" presStyleCnt="0"/>
      <dgm:spPr/>
    </dgm:pt>
    <dgm:pt modelId="{8666DB51-5651-4A87-9DF4-AA490C10B58C}" type="pres">
      <dgm:prSet presAssocID="{3157F51F-E559-4A02-996A-C0FD8D0A9224}" presName="iconBgRect" presStyleLbl="bgShp" presStyleIdx="4" presStyleCnt="5"/>
      <dgm:spPr/>
    </dgm:pt>
    <dgm:pt modelId="{F0FF4958-3523-4171-8A09-CB2483B1C862}" type="pres">
      <dgm:prSet presAssocID="{3157F51F-E559-4A02-996A-C0FD8D0A9224}"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Bee with hive"/>
        </a:ext>
      </dgm:extLst>
    </dgm:pt>
    <dgm:pt modelId="{1DD7DD71-2B77-46B7-97ED-B75C8865E0B3}" type="pres">
      <dgm:prSet presAssocID="{3157F51F-E559-4A02-996A-C0FD8D0A9224}" presName="spaceRect" presStyleCnt="0"/>
      <dgm:spPr/>
    </dgm:pt>
    <dgm:pt modelId="{94786395-00EA-4CE9-A76F-EB41F5CF6832}" type="pres">
      <dgm:prSet presAssocID="{3157F51F-E559-4A02-996A-C0FD8D0A9224}" presName="textRect" presStyleLbl="revTx" presStyleIdx="4" presStyleCnt="5">
        <dgm:presLayoutVars>
          <dgm:chMax val="1"/>
          <dgm:chPref val="1"/>
        </dgm:presLayoutVars>
      </dgm:prSet>
      <dgm:spPr/>
    </dgm:pt>
  </dgm:ptLst>
  <dgm:cxnLst>
    <dgm:cxn modelId="{806E7604-E0B2-4B5A-9277-57EA062646C0}" type="presOf" srcId="{078855D1-89DF-40F9-A3CA-43071695ED8D}" destId="{936B1E41-5B7A-47B7-B219-9FF5F8D88936}" srcOrd="0" destOrd="0" presId="urn:microsoft.com/office/officeart/2018/2/layout/IconCircleList"/>
    <dgm:cxn modelId="{1646D90B-09FF-4631-B4F3-19708691EF04}" type="presOf" srcId="{77D5B0C2-9292-4E78-BD09-DAD5C3C7AF0B}" destId="{05A08FBE-C554-4C4D-AF9D-345ED28D84A6}" srcOrd="0" destOrd="0" presId="urn:microsoft.com/office/officeart/2018/2/layout/IconCircleList"/>
    <dgm:cxn modelId="{32268715-28FE-4102-9BD0-6AB9C4973E9B}" type="presOf" srcId="{93D7437F-221F-49C5-94DF-0AD75FB354EA}" destId="{2BAB9E17-ED7F-4CA0-AA69-8F260B4E86EB}" srcOrd="0" destOrd="0" presId="urn:microsoft.com/office/officeart/2018/2/layout/IconCircleList"/>
    <dgm:cxn modelId="{62D09920-14C8-486D-8FCC-02F74805B273}" srcId="{E9A35C88-1B5C-41AD-9F76-B409BDE051D2}" destId="{83D8BD9B-CA5A-474E-B1F6-A83F00E8EE4E}" srcOrd="2" destOrd="0" parTransId="{1B1AF5AC-10DA-4B89-8E66-8BD6E5E7C8B7}" sibTransId="{41A0153F-82B8-45CB-871C-F4095863F043}"/>
    <dgm:cxn modelId="{E78A923E-F980-4F13-A4D2-A6A7088646EF}" type="presOf" srcId="{260EB154-20BC-4F41-A938-BFCDD0415A01}" destId="{EE629755-B408-43E1-BC78-3D0B83B08799}" srcOrd="0" destOrd="0" presId="urn:microsoft.com/office/officeart/2018/2/layout/IconCircleList"/>
    <dgm:cxn modelId="{C66DDF66-439A-4C41-B886-8EDA94B671B5}" srcId="{E9A35C88-1B5C-41AD-9F76-B409BDE051D2}" destId="{3157F51F-E559-4A02-996A-C0FD8D0A9224}" srcOrd="4" destOrd="0" parTransId="{D424F667-E016-4B04-83C1-7547AFCE0667}" sibTransId="{9F90C4D9-4203-4F0E-B04D-8F83FD06822C}"/>
    <dgm:cxn modelId="{EF40CB6A-5D2C-423A-9803-AED7DF888AED}" type="presOf" srcId="{E9A35C88-1B5C-41AD-9F76-B409BDE051D2}" destId="{538242A7-152F-4B62-95FE-04C7CA282974}" srcOrd="0" destOrd="0" presId="urn:microsoft.com/office/officeart/2018/2/layout/IconCircleList"/>
    <dgm:cxn modelId="{7B19B94B-E3AE-4D9F-9936-E2E95566C28B}" type="presOf" srcId="{024473A6-D57A-4FD4-891F-175FDD4098FA}" destId="{6D244A17-8019-4B6D-A224-926119DF247C}" srcOrd="0" destOrd="0" presId="urn:microsoft.com/office/officeart/2018/2/layout/IconCircleList"/>
    <dgm:cxn modelId="{82942675-CE27-4AC6-8E42-9F39EF3DDFEB}" type="presOf" srcId="{3157F51F-E559-4A02-996A-C0FD8D0A9224}" destId="{94786395-00EA-4CE9-A76F-EB41F5CF6832}" srcOrd="0" destOrd="0" presId="urn:microsoft.com/office/officeart/2018/2/layout/IconCircleList"/>
    <dgm:cxn modelId="{F1D6EE7D-44D4-4248-9498-B29DCBB49973}" srcId="{E9A35C88-1B5C-41AD-9F76-B409BDE051D2}" destId="{024473A6-D57A-4FD4-891F-175FDD4098FA}" srcOrd="3" destOrd="0" parTransId="{E44FB8B3-450C-4769-B65A-5318F0DB9F1C}" sibTransId="{078855D1-89DF-40F9-A3CA-43071695ED8D}"/>
    <dgm:cxn modelId="{0B94D28D-1DAD-48B1-95A7-8FA0AC939C25}" type="presOf" srcId="{3908A870-7695-4E0F-906D-C6AAFA5276F4}" destId="{616E19ED-6FC1-4113-BC84-00D5B2AAA4EE}" srcOrd="0" destOrd="0" presId="urn:microsoft.com/office/officeart/2018/2/layout/IconCircleList"/>
    <dgm:cxn modelId="{A56A61BC-D038-42F5-9C4E-8E5147EC295C}" type="presOf" srcId="{41A0153F-82B8-45CB-871C-F4095863F043}" destId="{BEB465E6-ADB1-496B-8E37-2933A31DC37C}" srcOrd="0" destOrd="0" presId="urn:microsoft.com/office/officeart/2018/2/layout/IconCircleList"/>
    <dgm:cxn modelId="{B039E6C4-6E8B-4638-8357-D0F28454DE89}" srcId="{E9A35C88-1B5C-41AD-9F76-B409BDE051D2}" destId="{3908A870-7695-4E0F-906D-C6AAFA5276F4}" srcOrd="0" destOrd="0" parTransId="{0FB0F51C-DF1E-4839-ACA0-FFE74F86BFB7}" sibTransId="{260EB154-20BC-4F41-A938-BFCDD0415A01}"/>
    <dgm:cxn modelId="{09E921C9-373F-4EA6-8A96-BC758F11D9A9}" srcId="{E9A35C88-1B5C-41AD-9F76-B409BDE051D2}" destId="{77D5B0C2-9292-4E78-BD09-DAD5C3C7AF0B}" srcOrd="1" destOrd="0" parTransId="{68D2546D-10FA-4D76-A662-42F106FBEC63}" sibTransId="{93D7437F-221F-49C5-94DF-0AD75FB354EA}"/>
    <dgm:cxn modelId="{A5F984DC-3DE7-4B7E-884F-35B54D794922}" type="presOf" srcId="{83D8BD9B-CA5A-474E-B1F6-A83F00E8EE4E}" destId="{A797323A-FAEC-4276-9E0B-B2DD64FECB7E}" srcOrd="0" destOrd="0" presId="urn:microsoft.com/office/officeart/2018/2/layout/IconCircleList"/>
    <dgm:cxn modelId="{9528AC23-2B48-4765-A045-396A5C432A5D}" type="presParOf" srcId="{538242A7-152F-4B62-95FE-04C7CA282974}" destId="{E4D5DC36-4E12-4C70-AFF6-F301EF20B8EE}" srcOrd="0" destOrd="0" presId="urn:microsoft.com/office/officeart/2018/2/layout/IconCircleList"/>
    <dgm:cxn modelId="{9CE17059-2B07-4023-B988-82A67ED340D4}" type="presParOf" srcId="{E4D5DC36-4E12-4C70-AFF6-F301EF20B8EE}" destId="{8E92987E-660C-480C-BE51-7579DDA78C16}" srcOrd="0" destOrd="0" presId="urn:microsoft.com/office/officeart/2018/2/layout/IconCircleList"/>
    <dgm:cxn modelId="{8561B4E7-9FB3-4EE4-8E5F-1014A6B2AC24}" type="presParOf" srcId="{8E92987E-660C-480C-BE51-7579DDA78C16}" destId="{013B547D-4030-4D1B-9B16-FFAED445B8EA}" srcOrd="0" destOrd="0" presId="urn:microsoft.com/office/officeart/2018/2/layout/IconCircleList"/>
    <dgm:cxn modelId="{11EB272F-DBDC-42C9-8B98-C627EA5F12C1}" type="presParOf" srcId="{8E92987E-660C-480C-BE51-7579DDA78C16}" destId="{6AEFC145-DD9C-44F6-B710-82E18BB79B51}" srcOrd="1" destOrd="0" presId="urn:microsoft.com/office/officeart/2018/2/layout/IconCircleList"/>
    <dgm:cxn modelId="{928A7351-3B85-4894-9381-4548FC7617F4}" type="presParOf" srcId="{8E92987E-660C-480C-BE51-7579DDA78C16}" destId="{8A9DF249-3C16-4B7F-8435-9C216C7D7F24}" srcOrd="2" destOrd="0" presId="urn:microsoft.com/office/officeart/2018/2/layout/IconCircleList"/>
    <dgm:cxn modelId="{BAD40965-5A70-4F90-BB7A-4161252A6517}" type="presParOf" srcId="{8E92987E-660C-480C-BE51-7579DDA78C16}" destId="{616E19ED-6FC1-4113-BC84-00D5B2AAA4EE}" srcOrd="3" destOrd="0" presId="urn:microsoft.com/office/officeart/2018/2/layout/IconCircleList"/>
    <dgm:cxn modelId="{9C3E8137-73D4-4280-BDBA-383E1691190B}" type="presParOf" srcId="{E4D5DC36-4E12-4C70-AFF6-F301EF20B8EE}" destId="{EE629755-B408-43E1-BC78-3D0B83B08799}" srcOrd="1" destOrd="0" presId="urn:microsoft.com/office/officeart/2018/2/layout/IconCircleList"/>
    <dgm:cxn modelId="{EDBF5B36-7B7A-4535-B586-84E676CDDE93}" type="presParOf" srcId="{E4D5DC36-4E12-4C70-AFF6-F301EF20B8EE}" destId="{56487924-6091-4455-A6AD-4E93CB7D0176}" srcOrd="2" destOrd="0" presId="urn:microsoft.com/office/officeart/2018/2/layout/IconCircleList"/>
    <dgm:cxn modelId="{7953217E-6C0F-46A8-9E3C-B613D7E8A096}" type="presParOf" srcId="{56487924-6091-4455-A6AD-4E93CB7D0176}" destId="{6326A164-88A9-4334-8FB3-C5E3C01C61DF}" srcOrd="0" destOrd="0" presId="urn:microsoft.com/office/officeart/2018/2/layout/IconCircleList"/>
    <dgm:cxn modelId="{75F058B2-440D-41DF-B878-7348551E8626}" type="presParOf" srcId="{56487924-6091-4455-A6AD-4E93CB7D0176}" destId="{A55DAE9D-C2EF-4F9B-BA2A-41763F6F8007}" srcOrd="1" destOrd="0" presId="urn:microsoft.com/office/officeart/2018/2/layout/IconCircleList"/>
    <dgm:cxn modelId="{542A0A37-DC80-4432-982F-348267299EBD}" type="presParOf" srcId="{56487924-6091-4455-A6AD-4E93CB7D0176}" destId="{455BE90C-6E41-48B1-AD0F-3C8D434E3B70}" srcOrd="2" destOrd="0" presId="urn:microsoft.com/office/officeart/2018/2/layout/IconCircleList"/>
    <dgm:cxn modelId="{537EA0B1-64F1-4A25-8CC9-20A559387BF8}" type="presParOf" srcId="{56487924-6091-4455-A6AD-4E93CB7D0176}" destId="{05A08FBE-C554-4C4D-AF9D-345ED28D84A6}" srcOrd="3" destOrd="0" presId="urn:microsoft.com/office/officeart/2018/2/layout/IconCircleList"/>
    <dgm:cxn modelId="{89680A0C-2695-469D-972C-D9181A05008B}" type="presParOf" srcId="{E4D5DC36-4E12-4C70-AFF6-F301EF20B8EE}" destId="{2BAB9E17-ED7F-4CA0-AA69-8F260B4E86EB}" srcOrd="3" destOrd="0" presId="urn:microsoft.com/office/officeart/2018/2/layout/IconCircleList"/>
    <dgm:cxn modelId="{92404ABA-44C5-43E1-84B7-A844478EA827}" type="presParOf" srcId="{E4D5DC36-4E12-4C70-AFF6-F301EF20B8EE}" destId="{B6AB5562-09C1-4429-86E4-24295923FC17}" srcOrd="4" destOrd="0" presId="urn:microsoft.com/office/officeart/2018/2/layout/IconCircleList"/>
    <dgm:cxn modelId="{A7D609A5-EA80-408F-BA13-7C2C3D77035B}" type="presParOf" srcId="{B6AB5562-09C1-4429-86E4-24295923FC17}" destId="{EC9C7218-7969-4BCD-8DA0-66C60FD4A9F8}" srcOrd="0" destOrd="0" presId="urn:microsoft.com/office/officeart/2018/2/layout/IconCircleList"/>
    <dgm:cxn modelId="{55D61020-60CA-4901-87E7-8BFEDBB3BE8B}" type="presParOf" srcId="{B6AB5562-09C1-4429-86E4-24295923FC17}" destId="{91918913-D1A7-4B61-B754-3758CAB925D3}" srcOrd="1" destOrd="0" presId="urn:microsoft.com/office/officeart/2018/2/layout/IconCircleList"/>
    <dgm:cxn modelId="{2ED8A15B-BEE3-49DF-B54A-2E552D7D8EA0}" type="presParOf" srcId="{B6AB5562-09C1-4429-86E4-24295923FC17}" destId="{C236760B-970C-4819-9AD4-26A289F1BFB0}" srcOrd="2" destOrd="0" presId="urn:microsoft.com/office/officeart/2018/2/layout/IconCircleList"/>
    <dgm:cxn modelId="{BDD9B143-C104-429E-8F26-1BDC3DB2F1CA}" type="presParOf" srcId="{B6AB5562-09C1-4429-86E4-24295923FC17}" destId="{A797323A-FAEC-4276-9E0B-B2DD64FECB7E}" srcOrd="3" destOrd="0" presId="urn:microsoft.com/office/officeart/2018/2/layout/IconCircleList"/>
    <dgm:cxn modelId="{AB020909-8206-42AF-9257-F2092B2EA33B}" type="presParOf" srcId="{E4D5DC36-4E12-4C70-AFF6-F301EF20B8EE}" destId="{BEB465E6-ADB1-496B-8E37-2933A31DC37C}" srcOrd="5" destOrd="0" presId="urn:microsoft.com/office/officeart/2018/2/layout/IconCircleList"/>
    <dgm:cxn modelId="{AAF97238-1CA2-47F6-B5FF-B7E1B625D3DF}" type="presParOf" srcId="{E4D5DC36-4E12-4C70-AFF6-F301EF20B8EE}" destId="{5BCF9558-3255-4A78-A457-B5650A70D97D}" srcOrd="6" destOrd="0" presId="urn:microsoft.com/office/officeart/2018/2/layout/IconCircleList"/>
    <dgm:cxn modelId="{08ACD24B-0233-4D4F-A5BD-D0BD087F62CA}" type="presParOf" srcId="{5BCF9558-3255-4A78-A457-B5650A70D97D}" destId="{8B7D6580-90E6-4850-B9B0-97EBB739CB74}" srcOrd="0" destOrd="0" presId="urn:microsoft.com/office/officeart/2018/2/layout/IconCircleList"/>
    <dgm:cxn modelId="{0E5B8A17-B796-4403-85FB-9CF8AC32F2FA}" type="presParOf" srcId="{5BCF9558-3255-4A78-A457-B5650A70D97D}" destId="{C61AF60A-6C66-459C-A395-017BE519A42D}" srcOrd="1" destOrd="0" presId="urn:microsoft.com/office/officeart/2018/2/layout/IconCircleList"/>
    <dgm:cxn modelId="{9E0308E6-07D0-47EA-9ACF-3FA42B45BD8B}" type="presParOf" srcId="{5BCF9558-3255-4A78-A457-B5650A70D97D}" destId="{FF54F346-E5AF-4A4D-8851-E8127D542957}" srcOrd="2" destOrd="0" presId="urn:microsoft.com/office/officeart/2018/2/layout/IconCircleList"/>
    <dgm:cxn modelId="{4096AEDE-488B-42B3-AF39-A5F6217DF1A0}" type="presParOf" srcId="{5BCF9558-3255-4A78-A457-B5650A70D97D}" destId="{6D244A17-8019-4B6D-A224-926119DF247C}" srcOrd="3" destOrd="0" presId="urn:microsoft.com/office/officeart/2018/2/layout/IconCircleList"/>
    <dgm:cxn modelId="{AE1B6C18-3CF5-4DBA-B107-BC2AED36C633}" type="presParOf" srcId="{E4D5DC36-4E12-4C70-AFF6-F301EF20B8EE}" destId="{936B1E41-5B7A-47B7-B219-9FF5F8D88936}" srcOrd="7" destOrd="0" presId="urn:microsoft.com/office/officeart/2018/2/layout/IconCircleList"/>
    <dgm:cxn modelId="{E8062447-65D8-42CA-B8A5-8162693991E5}" type="presParOf" srcId="{E4D5DC36-4E12-4C70-AFF6-F301EF20B8EE}" destId="{99D56115-5026-4F54-99AD-AA338474562F}" srcOrd="8" destOrd="0" presId="urn:microsoft.com/office/officeart/2018/2/layout/IconCircleList"/>
    <dgm:cxn modelId="{71E5615D-AB2C-423A-9773-BC2A55421704}" type="presParOf" srcId="{99D56115-5026-4F54-99AD-AA338474562F}" destId="{8666DB51-5651-4A87-9DF4-AA490C10B58C}" srcOrd="0" destOrd="0" presId="urn:microsoft.com/office/officeart/2018/2/layout/IconCircleList"/>
    <dgm:cxn modelId="{76F13AC2-A452-4E1E-8D19-2EB0BE6ABE64}" type="presParOf" srcId="{99D56115-5026-4F54-99AD-AA338474562F}" destId="{F0FF4958-3523-4171-8A09-CB2483B1C862}" srcOrd="1" destOrd="0" presId="urn:microsoft.com/office/officeart/2018/2/layout/IconCircleList"/>
    <dgm:cxn modelId="{626A2DC3-4AF1-47CD-BF19-EDE48EA22C0D}" type="presParOf" srcId="{99D56115-5026-4F54-99AD-AA338474562F}" destId="{1DD7DD71-2B77-46B7-97ED-B75C8865E0B3}" srcOrd="2" destOrd="0" presId="urn:microsoft.com/office/officeart/2018/2/layout/IconCircleList"/>
    <dgm:cxn modelId="{8EB98782-99DA-4563-929D-072F06C6307C}" type="presParOf" srcId="{99D56115-5026-4F54-99AD-AA338474562F}" destId="{94786395-00EA-4CE9-A76F-EB41F5CF6832}"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197ECC2-06BB-4D0A-A160-BD0B088056EE}" type="doc">
      <dgm:prSet loTypeId="urn:microsoft.com/office/officeart/2018/5/layout/IconCircleLabelList" loCatId="icon" qsTypeId="urn:microsoft.com/office/officeart/2005/8/quickstyle/simple2" qsCatId="simple" csTypeId="urn:microsoft.com/office/officeart/2005/8/colors/colorful1" csCatId="colorful" phldr="1"/>
      <dgm:spPr/>
      <dgm:t>
        <a:bodyPr/>
        <a:lstStyle/>
        <a:p>
          <a:endParaRPr lang="en-US"/>
        </a:p>
      </dgm:t>
    </dgm:pt>
    <dgm:pt modelId="{8F1D3E91-6A83-465D-9733-CD7760ADE0CB}">
      <dgm:prSet/>
      <dgm:spPr/>
      <dgm:t>
        <a:bodyPr/>
        <a:lstStyle/>
        <a:p>
          <a:pPr>
            <a:lnSpc>
              <a:spcPct val="100000"/>
            </a:lnSpc>
            <a:defRPr cap="all"/>
          </a:pPr>
          <a:r>
            <a:rPr lang="en-US"/>
            <a:t>GCP Setup: Centralized project for data and resource management.</a:t>
          </a:r>
        </a:p>
      </dgm:t>
    </dgm:pt>
    <dgm:pt modelId="{D28306F7-37C8-476B-B39D-72F511851C8C}" type="parTrans" cxnId="{A7333436-46B2-49BE-8290-D7D0C3E09952}">
      <dgm:prSet/>
      <dgm:spPr/>
      <dgm:t>
        <a:bodyPr/>
        <a:lstStyle/>
        <a:p>
          <a:endParaRPr lang="en-US"/>
        </a:p>
      </dgm:t>
    </dgm:pt>
    <dgm:pt modelId="{C1E38133-BD06-4E31-8CA8-E9DECA997749}" type="sibTrans" cxnId="{A7333436-46B2-49BE-8290-D7D0C3E09952}">
      <dgm:prSet/>
      <dgm:spPr/>
      <dgm:t>
        <a:bodyPr/>
        <a:lstStyle/>
        <a:p>
          <a:endParaRPr lang="en-US"/>
        </a:p>
      </dgm:t>
    </dgm:pt>
    <dgm:pt modelId="{8761FC2D-7464-4D34-9665-02F28B0CECCD}">
      <dgm:prSet/>
      <dgm:spPr/>
      <dgm:t>
        <a:bodyPr/>
        <a:lstStyle/>
        <a:p>
          <a:pPr>
            <a:lnSpc>
              <a:spcPct val="100000"/>
            </a:lnSpc>
            <a:defRPr cap="all"/>
          </a:pPr>
          <a:r>
            <a:rPr lang="en-US"/>
            <a:t>Data Enrichment: Integrated weather and elevation data for precise risk analysis.</a:t>
          </a:r>
        </a:p>
      </dgm:t>
    </dgm:pt>
    <dgm:pt modelId="{7C452B8F-EEF1-4889-9F41-4199FA4CE83D}" type="parTrans" cxnId="{3EB7D39E-0009-4C45-BA2E-1CD6281210D4}">
      <dgm:prSet/>
      <dgm:spPr/>
      <dgm:t>
        <a:bodyPr/>
        <a:lstStyle/>
        <a:p>
          <a:endParaRPr lang="en-US"/>
        </a:p>
      </dgm:t>
    </dgm:pt>
    <dgm:pt modelId="{0822C8D1-2BED-44EA-B74D-76DB98D732DE}" type="sibTrans" cxnId="{3EB7D39E-0009-4C45-BA2E-1CD6281210D4}">
      <dgm:prSet/>
      <dgm:spPr/>
      <dgm:t>
        <a:bodyPr/>
        <a:lstStyle/>
        <a:p>
          <a:endParaRPr lang="en-US"/>
        </a:p>
      </dgm:t>
    </dgm:pt>
    <dgm:pt modelId="{55B4394F-8358-41C9-B169-F780B4FE1A6F}">
      <dgm:prSet/>
      <dgm:spPr/>
      <dgm:t>
        <a:bodyPr/>
        <a:lstStyle/>
        <a:p>
          <a:pPr>
            <a:lnSpc>
              <a:spcPct val="100000"/>
            </a:lnSpc>
            <a:defRPr cap="all"/>
          </a:pPr>
          <a:r>
            <a:rPr lang="en-US"/>
            <a:t>Cross-Validation: Used BigQuery, Hive, Spark for robust results.</a:t>
          </a:r>
        </a:p>
      </dgm:t>
    </dgm:pt>
    <dgm:pt modelId="{E7E4628E-F4E0-463D-A54D-498963C06800}" type="parTrans" cxnId="{EF9E0931-84E2-4D6A-9F1F-8184858AC767}">
      <dgm:prSet/>
      <dgm:spPr/>
      <dgm:t>
        <a:bodyPr/>
        <a:lstStyle/>
        <a:p>
          <a:endParaRPr lang="en-US"/>
        </a:p>
      </dgm:t>
    </dgm:pt>
    <dgm:pt modelId="{BBC9FD74-9930-41EB-AA37-6C8AD27B2757}" type="sibTrans" cxnId="{EF9E0931-84E2-4D6A-9F1F-8184858AC767}">
      <dgm:prSet/>
      <dgm:spPr/>
      <dgm:t>
        <a:bodyPr/>
        <a:lstStyle/>
        <a:p>
          <a:endParaRPr lang="en-US"/>
        </a:p>
      </dgm:t>
    </dgm:pt>
    <dgm:pt modelId="{2D9FE0A7-4700-4DF2-B9B8-BC37117936D5}">
      <dgm:prSet/>
      <dgm:spPr/>
      <dgm:t>
        <a:bodyPr/>
        <a:lstStyle/>
        <a:p>
          <a:pPr>
            <a:lnSpc>
              <a:spcPct val="100000"/>
            </a:lnSpc>
            <a:defRPr cap="all"/>
          </a:pPr>
          <a:r>
            <a:rPr lang="en-US"/>
            <a:t>Visualization: Looker Studio dashboards for stakeholder communication.</a:t>
          </a:r>
        </a:p>
      </dgm:t>
    </dgm:pt>
    <dgm:pt modelId="{8F60A1C3-63CE-4574-93E1-D71C1D262F29}" type="parTrans" cxnId="{E44A5054-0A24-40AE-9B7B-757F30B51CE0}">
      <dgm:prSet/>
      <dgm:spPr/>
      <dgm:t>
        <a:bodyPr/>
        <a:lstStyle/>
        <a:p>
          <a:endParaRPr lang="en-US"/>
        </a:p>
      </dgm:t>
    </dgm:pt>
    <dgm:pt modelId="{B5FA84C3-28E5-4D23-9F77-B1F455C9E10F}" type="sibTrans" cxnId="{E44A5054-0A24-40AE-9B7B-757F30B51CE0}">
      <dgm:prSet/>
      <dgm:spPr/>
      <dgm:t>
        <a:bodyPr/>
        <a:lstStyle/>
        <a:p>
          <a:endParaRPr lang="en-US"/>
        </a:p>
      </dgm:t>
    </dgm:pt>
    <dgm:pt modelId="{CD7F0DA6-CDB6-430B-BAA5-DED6DA1E4096}">
      <dgm:prSet/>
      <dgm:spPr/>
      <dgm:t>
        <a:bodyPr/>
        <a:lstStyle/>
        <a:p>
          <a:pPr>
            <a:lnSpc>
              <a:spcPct val="100000"/>
            </a:lnSpc>
            <a:defRPr cap="all"/>
          </a:pPr>
          <a:r>
            <a:rPr lang="en-US"/>
            <a:t>Future Scope: Predictive models and early-warning dashboards.</a:t>
          </a:r>
        </a:p>
      </dgm:t>
    </dgm:pt>
    <dgm:pt modelId="{A88CB694-2E27-4F50-88C0-B97DE6011556}" type="parTrans" cxnId="{B769E0E0-B7BD-46CA-B3C1-051BF69E8E83}">
      <dgm:prSet/>
      <dgm:spPr/>
      <dgm:t>
        <a:bodyPr/>
        <a:lstStyle/>
        <a:p>
          <a:endParaRPr lang="en-US"/>
        </a:p>
      </dgm:t>
    </dgm:pt>
    <dgm:pt modelId="{4D810C62-1411-4F20-9CBB-2F4C727B0A9C}" type="sibTrans" cxnId="{B769E0E0-B7BD-46CA-B3C1-051BF69E8E83}">
      <dgm:prSet/>
      <dgm:spPr/>
      <dgm:t>
        <a:bodyPr/>
        <a:lstStyle/>
        <a:p>
          <a:endParaRPr lang="en-US"/>
        </a:p>
      </dgm:t>
    </dgm:pt>
    <dgm:pt modelId="{145BCF85-17B8-4543-B5D6-99DB9607307F}" type="pres">
      <dgm:prSet presAssocID="{2197ECC2-06BB-4D0A-A160-BD0B088056EE}" presName="root" presStyleCnt="0">
        <dgm:presLayoutVars>
          <dgm:dir/>
          <dgm:resizeHandles val="exact"/>
        </dgm:presLayoutVars>
      </dgm:prSet>
      <dgm:spPr/>
    </dgm:pt>
    <dgm:pt modelId="{AFA5AA40-709C-4ECF-A359-B6A3FEFF91EE}" type="pres">
      <dgm:prSet presAssocID="{8F1D3E91-6A83-465D-9733-CD7760ADE0CB}" presName="compNode" presStyleCnt="0"/>
      <dgm:spPr/>
    </dgm:pt>
    <dgm:pt modelId="{7765425E-903A-4063-BAE3-142646064B08}" type="pres">
      <dgm:prSet presAssocID="{8F1D3E91-6A83-465D-9733-CD7760ADE0CB}" presName="iconBgRect" presStyleLbl="bgShp" presStyleIdx="0" presStyleCnt="5"/>
      <dgm:spPr/>
    </dgm:pt>
    <dgm:pt modelId="{A33D2674-153A-4DFE-AE1B-AD8BE61AEE32}" type="pres">
      <dgm:prSet presAssocID="{8F1D3E91-6A83-465D-9733-CD7760ADE0CB}"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Hierarchy"/>
        </a:ext>
      </dgm:extLst>
    </dgm:pt>
    <dgm:pt modelId="{35A2513D-604B-4E9A-AB3A-A44A77006DC0}" type="pres">
      <dgm:prSet presAssocID="{8F1D3E91-6A83-465D-9733-CD7760ADE0CB}" presName="spaceRect" presStyleCnt="0"/>
      <dgm:spPr/>
    </dgm:pt>
    <dgm:pt modelId="{47F4E41F-34D7-4776-8CAD-CFFEE0F68991}" type="pres">
      <dgm:prSet presAssocID="{8F1D3E91-6A83-465D-9733-CD7760ADE0CB}" presName="textRect" presStyleLbl="revTx" presStyleIdx="0" presStyleCnt="5">
        <dgm:presLayoutVars>
          <dgm:chMax val="1"/>
          <dgm:chPref val="1"/>
        </dgm:presLayoutVars>
      </dgm:prSet>
      <dgm:spPr/>
    </dgm:pt>
    <dgm:pt modelId="{050AC817-1675-48B8-87AE-AD1EB8684DEA}" type="pres">
      <dgm:prSet presAssocID="{C1E38133-BD06-4E31-8CA8-E9DECA997749}" presName="sibTrans" presStyleCnt="0"/>
      <dgm:spPr/>
    </dgm:pt>
    <dgm:pt modelId="{6EB3E9E4-0090-465E-8FEA-F898339F02F7}" type="pres">
      <dgm:prSet presAssocID="{8761FC2D-7464-4D34-9665-02F28B0CECCD}" presName="compNode" presStyleCnt="0"/>
      <dgm:spPr/>
    </dgm:pt>
    <dgm:pt modelId="{AD49E9A4-F7EA-4022-913E-F35371DA93B7}" type="pres">
      <dgm:prSet presAssocID="{8761FC2D-7464-4D34-9665-02F28B0CECCD}" presName="iconBgRect" presStyleLbl="bgShp" presStyleIdx="1" presStyleCnt="5"/>
      <dgm:spPr/>
    </dgm:pt>
    <dgm:pt modelId="{F577A296-1327-4BF8-8A25-1CC2176B5BDF}" type="pres">
      <dgm:prSet presAssocID="{8761FC2D-7464-4D34-9665-02F28B0CECCD}"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Statistics"/>
        </a:ext>
      </dgm:extLst>
    </dgm:pt>
    <dgm:pt modelId="{04AF2354-E119-4CE6-9F89-151B26886374}" type="pres">
      <dgm:prSet presAssocID="{8761FC2D-7464-4D34-9665-02F28B0CECCD}" presName="spaceRect" presStyleCnt="0"/>
      <dgm:spPr/>
    </dgm:pt>
    <dgm:pt modelId="{EFE5E592-0B34-463B-99B8-A595000B4C99}" type="pres">
      <dgm:prSet presAssocID="{8761FC2D-7464-4D34-9665-02F28B0CECCD}" presName="textRect" presStyleLbl="revTx" presStyleIdx="1" presStyleCnt="5">
        <dgm:presLayoutVars>
          <dgm:chMax val="1"/>
          <dgm:chPref val="1"/>
        </dgm:presLayoutVars>
      </dgm:prSet>
      <dgm:spPr/>
    </dgm:pt>
    <dgm:pt modelId="{D5994EF8-0E50-4218-83C4-C51D08039BA1}" type="pres">
      <dgm:prSet presAssocID="{0822C8D1-2BED-44EA-B74D-76DB98D732DE}" presName="sibTrans" presStyleCnt="0"/>
      <dgm:spPr/>
    </dgm:pt>
    <dgm:pt modelId="{E9652F4F-2D3F-4710-AABC-74BD0B4B05E9}" type="pres">
      <dgm:prSet presAssocID="{55B4394F-8358-41C9-B169-F780B4FE1A6F}" presName="compNode" presStyleCnt="0"/>
      <dgm:spPr/>
    </dgm:pt>
    <dgm:pt modelId="{00B3FE91-B8B7-4C46-A8E1-DC7C95BB79F6}" type="pres">
      <dgm:prSet presAssocID="{55B4394F-8358-41C9-B169-F780B4FE1A6F}" presName="iconBgRect" presStyleLbl="bgShp" presStyleIdx="2" presStyleCnt="5"/>
      <dgm:spPr/>
    </dgm:pt>
    <dgm:pt modelId="{08C92275-7F09-41AD-BF24-0B227CFDCB2A}" type="pres">
      <dgm:prSet presAssocID="{55B4394F-8358-41C9-B169-F780B4FE1A6F}"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Sparkler"/>
        </a:ext>
      </dgm:extLst>
    </dgm:pt>
    <dgm:pt modelId="{DBB64BF5-D691-46EA-A74B-76736C6E3425}" type="pres">
      <dgm:prSet presAssocID="{55B4394F-8358-41C9-B169-F780B4FE1A6F}" presName="spaceRect" presStyleCnt="0"/>
      <dgm:spPr/>
    </dgm:pt>
    <dgm:pt modelId="{99253D8D-14C9-42BA-9BD4-AD09E3F8A056}" type="pres">
      <dgm:prSet presAssocID="{55B4394F-8358-41C9-B169-F780B4FE1A6F}" presName="textRect" presStyleLbl="revTx" presStyleIdx="2" presStyleCnt="5">
        <dgm:presLayoutVars>
          <dgm:chMax val="1"/>
          <dgm:chPref val="1"/>
        </dgm:presLayoutVars>
      </dgm:prSet>
      <dgm:spPr/>
    </dgm:pt>
    <dgm:pt modelId="{D2F73534-F037-42A1-8150-EEE353C59D96}" type="pres">
      <dgm:prSet presAssocID="{BBC9FD74-9930-41EB-AA37-6C8AD27B2757}" presName="sibTrans" presStyleCnt="0"/>
      <dgm:spPr/>
    </dgm:pt>
    <dgm:pt modelId="{C348E70D-41A0-4DCE-94D4-E2CF0A404D37}" type="pres">
      <dgm:prSet presAssocID="{2D9FE0A7-4700-4DF2-B9B8-BC37117936D5}" presName="compNode" presStyleCnt="0"/>
      <dgm:spPr/>
    </dgm:pt>
    <dgm:pt modelId="{FE6EAB5D-0F29-4925-A502-567F8F601F80}" type="pres">
      <dgm:prSet presAssocID="{2D9FE0A7-4700-4DF2-B9B8-BC37117936D5}" presName="iconBgRect" presStyleLbl="bgShp" presStyleIdx="3" presStyleCnt="5"/>
      <dgm:spPr/>
    </dgm:pt>
    <dgm:pt modelId="{7B958984-1AB3-46A3-9F61-687D93A2F1BA}" type="pres">
      <dgm:prSet presAssocID="{2D9FE0A7-4700-4DF2-B9B8-BC37117936D5}"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Users"/>
        </a:ext>
      </dgm:extLst>
    </dgm:pt>
    <dgm:pt modelId="{CD124C16-F6C4-4753-B8B1-DBB86B5E9EFB}" type="pres">
      <dgm:prSet presAssocID="{2D9FE0A7-4700-4DF2-B9B8-BC37117936D5}" presName="spaceRect" presStyleCnt="0"/>
      <dgm:spPr/>
    </dgm:pt>
    <dgm:pt modelId="{3A8B616F-6773-4754-8F5E-27CA357E7423}" type="pres">
      <dgm:prSet presAssocID="{2D9FE0A7-4700-4DF2-B9B8-BC37117936D5}" presName="textRect" presStyleLbl="revTx" presStyleIdx="3" presStyleCnt="5">
        <dgm:presLayoutVars>
          <dgm:chMax val="1"/>
          <dgm:chPref val="1"/>
        </dgm:presLayoutVars>
      </dgm:prSet>
      <dgm:spPr/>
    </dgm:pt>
    <dgm:pt modelId="{2185DD08-B99A-4E15-937E-EEBA5DC1BFC7}" type="pres">
      <dgm:prSet presAssocID="{B5FA84C3-28E5-4D23-9F77-B1F455C9E10F}" presName="sibTrans" presStyleCnt="0"/>
      <dgm:spPr/>
    </dgm:pt>
    <dgm:pt modelId="{9256F58A-E14B-425D-A1AC-90EC84B87149}" type="pres">
      <dgm:prSet presAssocID="{CD7F0DA6-CDB6-430B-BAA5-DED6DA1E4096}" presName="compNode" presStyleCnt="0"/>
      <dgm:spPr/>
    </dgm:pt>
    <dgm:pt modelId="{16800E2F-2883-44DF-8CF1-798098C8EE40}" type="pres">
      <dgm:prSet presAssocID="{CD7F0DA6-CDB6-430B-BAA5-DED6DA1E4096}" presName="iconBgRect" presStyleLbl="bgShp" presStyleIdx="4" presStyleCnt="5"/>
      <dgm:spPr/>
    </dgm:pt>
    <dgm:pt modelId="{D0E9BCE4-E805-40C7-864B-92606F756092}" type="pres">
      <dgm:prSet presAssocID="{CD7F0DA6-CDB6-430B-BAA5-DED6DA1E4096}"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Gauge"/>
        </a:ext>
      </dgm:extLst>
    </dgm:pt>
    <dgm:pt modelId="{8CB0E841-677F-43C9-A1C7-BC1EA4695BD8}" type="pres">
      <dgm:prSet presAssocID="{CD7F0DA6-CDB6-430B-BAA5-DED6DA1E4096}" presName="spaceRect" presStyleCnt="0"/>
      <dgm:spPr/>
    </dgm:pt>
    <dgm:pt modelId="{C506976B-D103-41B9-9F6B-AEBA7C3F8986}" type="pres">
      <dgm:prSet presAssocID="{CD7F0DA6-CDB6-430B-BAA5-DED6DA1E4096}" presName="textRect" presStyleLbl="revTx" presStyleIdx="4" presStyleCnt="5">
        <dgm:presLayoutVars>
          <dgm:chMax val="1"/>
          <dgm:chPref val="1"/>
        </dgm:presLayoutVars>
      </dgm:prSet>
      <dgm:spPr/>
    </dgm:pt>
  </dgm:ptLst>
  <dgm:cxnLst>
    <dgm:cxn modelId="{33620429-A4B2-4839-996C-ABBBE0A757DD}" type="presOf" srcId="{55B4394F-8358-41C9-B169-F780B4FE1A6F}" destId="{99253D8D-14C9-42BA-9BD4-AD09E3F8A056}" srcOrd="0" destOrd="0" presId="urn:microsoft.com/office/officeart/2018/5/layout/IconCircleLabelList"/>
    <dgm:cxn modelId="{EF9E0931-84E2-4D6A-9F1F-8184858AC767}" srcId="{2197ECC2-06BB-4D0A-A160-BD0B088056EE}" destId="{55B4394F-8358-41C9-B169-F780B4FE1A6F}" srcOrd="2" destOrd="0" parTransId="{E7E4628E-F4E0-463D-A54D-498963C06800}" sibTransId="{BBC9FD74-9930-41EB-AA37-6C8AD27B2757}"/>
    <dgm:cxn modelId="{A7333436-46B2-49BE-8290-D7D0C3E09952}" srcId="{2197ECC2-06BB-4D0A-A160-BD0B088056EE}" destId="{8F1D3E91-6A83-465D-9733-CD7760ADE0CB}" srcOrd="0" destOrd="0" parTransId="{D28306F7-37C8-476B-B39D-72F511851C8C}" sibTransId="{C1E38133-BD06-4E31-8CA8-E9DECA997749}"/>
    <dgm:cxn modelId="{042E2E53-34F7-4F90-8488-F3EC9669DF3C}" type="presOf" srcId="{2D9FE0A7-4700-4DF2-B9B8-BC37117936D5}" destId="{3A8B616F-6773-4754-8F5E-27CA357E7423}" srcOrd="0" destOrd="0" presId="urn:microsoft.com/office/officeart/2018/5/layout/IconCircleLabelList"/>
    <dgm:cxn modelId="{E44A5054-0A24-40AE-9B7B-757F30B51CE0}" srcId="{2197ECC2-06BB-4D0A-A160-BD0B088056EE}" destId="{2D9FE0A7-4700-4DF2-B9B8-BC37117936D5}" srcOrd="3" destOrd="0" parTransId="{8F60A1C3-63CE-4574-93E1-D71C1D262F29}" sibTransId="{B5FA84C3-28E5-4D23-9F77-B1F455C9E10F}"/>
    <dgm:cxn modelId="{B8C6147B-DFAB-4EF4-8A0B-828F91ED6E22}" type="presOf" srcId="{2197ECC2-06BB-4D0A-A160-BD0B088056EE}" destId="{145BCF85-17B8-4543-B5D6-99DB9607307F}" srcOrd="0" destOrd="0" presId="urn:microsoft.com/office/officeart/2018/5/layout/IconCircleLabelList"/>
    <dgm:cxn modelId="{D6BBAF81-5AD7-437B-9FDF-5A04F8F16EB3}" type="presOf" srcId="{8761FC2D-7464-4D34-9665-02F28B0CECCD}" destId="{EFE5E592-0B34-463B-99B8-A595000B4C99}" srcOrd="0" destOrd="0" presId="urn:microsoft.com/office/officeart/2018/5/layout/IconCircleLabelList"/>
    <dgm:cxn modelId="{8298FC95-EF8F-4348-B372-CE52B0DA3917}" type="presOf" srcId="{8F1D3E91-6A83-465D-9733-CD7760ADE0CB}" destId="{47F4E41F-34D7-4776-8CAD-CFFEE0F68991}" srcOrd="0" destOrd="0" presId="urn:microsoft.com/office/officeart/2018/5/layout/IconCircleLabelList"/>
    <dgm:cxn modelId="{3EB7D39E-0009-4C45-BA2E-1CD6281210D4}" srcId="{2197ECC2-06BB-4D0A-A160-BD0B088056EE}" destId="{8761FC2D-7464-4D34-9665-02F28B0CECCD}" srcOrd="1" destOrd="0" parTransId="{7C452B8F-EEF1-4889-9F41-4199FA4CE83D}" sibTransId="{0822C8D1-2BED-44EA-B74D-76DB98D732DE}"/>
    <dgm:cxn modelId="{19E32BBC-40DB-498A-B235-3CC9F5E53CB8}" type="presOf" srcId="{CD7F0DA6-CDB6-430B-BAA5-DED6DA1E4096}" destId="{C506976B-D103-41B9-9F6B-AEBA7C3F8986}" srcOrd="0" destOrd="0" presId="urn:microsoft.com/office/officeart/2018/5/layout/IconCircleLabelList"/>
    <dgm:cxn modelId="{B769E0E0-B7BD-46CA-B3C1-051BF69E8E83}" srcId="{2197ECC2-06BB-4D0A-A160-BD0B088056EE}" destId="{CD7F0DA6-CDB6-430B-BAA5-DED6DA1E4096}" srcOrd="4" destOrd="0" parTransId="{A88CB694-2E27-4F50-88C0-B97DE6011556}" sibTransId="{4D810C62-1411-4F20-9CBB-2F4C727B0A9C}"/>
    <dgm:cxn modelId="{9470EC2E-D00C-4C9F-B1E4-29398FE70FC3}" type="presParOf" srcId="{145BCF85-17B8-4543-B5D6-99DB9607307F}" destId="{AFA5AA40-709C-4ECF-A359-B6A3FEFF91EE}" srcOrd="0" destOrd="0" presId="urn:microsoft.com/office/officeart/2018/5/layout/IconCircleLabelList"/>
    <dgm:cxn modelId="{6F957F06-3F6C-420F-BEBE-AAE50E52BE33}" type="presParOf" srcId="{AFA5AA40-709C-4ECF-A359-B6A3FEFF91EE}" destId="{7765425E-903A-4063-BAE3-142646064B08}" srcOrd="0" destOrd="0" presId="urn:microsoft.com/office/officeart/2018/5/layout/IconCircleLabelList"/>
    <dgm:cxn modelId="{E1213518-15F5-4CE5-A028-8F47C099A080}" type="presParOf" srcId="{AFA5AA40-709C-4ECF-A359-B6A3FEFF91EE}" destId="{A33D2674-153A-4DFE-AE1B-AD8BE61AEE32}" srcOrd="1" destOrd="0" presId="urn:microsoft.com/office/officeart/2018/5/layout/IconCircleLabelList"/>
    <dgm:cxn modelId="{85490F96-4CD5-4044-8804-F311D984C609}" type="presParOf" srcId="{AFA5AA40-709C-4ECF-A359-B6A3FEFF91EE}" destId="{35A2513D-604B-4E9A-AB3A-A44A77006DC0}" srcOrd="2" destOrd="0" presId="urn:microsoft.com/office/officeart/2018/5/layout/IconCircleLabelList"/>
    <dgm:cxn modelId="{7AA8EB4A-F4C2-46C2-B684-D88D845F3DB2}" type="presParOf" srcId="{AFA5AA40-709C-4ECF-A359-B6A3FEFF91EE}" destId="{47F4E41F-34D7-4776-8CAD-CFFEE0F68991}" srcOrd="3" destOrd="0" presId="urn:microsoft.com/office/officeart/2018/5/layout/IconCircleLabelList"/>
    <dgm:cxn modelId="{35FEBB12-B076-42EE-BF83-9E196EFFCF9B}" type="presParOf" srcId="{145BCF85-17B8-4543-B5D6-99DB9607307F}" destId="{050AC817-1675-48B8-87AE-AD1EB8684DEA}" srcOrd="1" destOrd="0" presId="urn:microsoft.com/office/officeart/2018/5/layout/IconCircleLabelList"/>
    <dgm:cxn modelId="{D55792FC-24EC-4E27-B78A-D58FE2C7DBCB}" type="presParOf" srcId="{145BCF85-17B8-4543-B5D6-99DB9607307F}" destId="{6EB3E9E4-0090-465E-8FEA-F898339F02F7}" srcOrd="2" destOrd="0" presId="urn:microsoft.com/office/officeart/2018/5/layout/IconCircleLabelList"/>
    <dgm:cxn modelId="{B5E35A96-652C-436E-A23A-C33FB4A426AD}" type="presParOf" srcId="{6EB3E9E4-0090-465E-8FEA-F898339F02F7}" destId="{AD49E9A4-F7EA-4022-913E-F35371DA93B7}" srcOrd="0" destOrd="0" presId="urn:microsoft.com/office/officeart/2018/5/layout/IconCircleLabelList"/>
    <dgm:cxn modelId="{118E6C92-2C4E-423D-B4A3-84BCA13924D8}" type="presParOf" srcId="{6EB3E9E4-0090-465E-8FEA-F898339F02F7}" destId="{F577A296-1327-4BF8-8A25-1CC2176B5BDF}" srcOrd="1" destOrd="0" presId="urn:microsoft.com/office/officeart/2018/5/layout/IconCircleLabelList"/>
    <dgm:cxn modelId="{FFE576AD-C5FA-426E-A822-EE8E4E64D72C}" type="presParOf" srcId="{6EB3E9E4-0090-465E-8FEA-F898339F02F7}" destId="{04AF2354-E119-4CE6-9F89-151B26886374}" srcOrd="2" destOrd="0" presId="urn:microsoft.com/office/officeart/2018/5/layout/IconCircleLabelList"/>
    <dgm:cxn modelId="{A3124DF0-F198-4BB4-AEA0-5A572E92510A}" type="presParOf" srcId="{6EB3E9E4-0090-465E-8FEA-F898339F02F7}" destId="{EFE5E592-0B34-463B-99B8-A595000B4C99}" srcOrd="3" destOrd="0" presId="urn:microsoft.com/office/officeart/2018/5/layout/IconCircleLabelList"/>
    <dgm:cxn modelId="{C8522181-AEF4-42FB-BD46-FBB45B8636F5}" type="presParOf" srcId="{145BCF85-17B8-4543-B5D6-99DB9607307F}" destId="{D5994EF8-0E50-4218-83C4-C51D08039BA1}" srcOrd="3" destOrd="0" presId="urn:microsoft.com/office/officeart/2018/5/layout/IconCircleLabelList"/>
    <dgm:cxn modelId="{29D69FC6-7DF9-4623-9ED5-F0EA419B8FDE}" type="presParOf" srcId="{145BCF85-17B8-4543-B5D6-99DB9607307F}" destId="{E9652F4F-2D3F-4710-AABC-74BD0B4B05E9}" srcOrd="4" destOrd="0" presId="urn:microsoft.com/office/officeart/2018/5/layout/IconCircleLabelList"/>
    <dgm:cxn modelId="{7F34FACB-B85C-465C-912F-A182DB2E15CB}" type="presParOf" srcId="{E9652F4F-2D3F-4710-AABC-74BD0B4B05E9}" destId="{00B3FE91-B8B7-4C46-A8E1-DC7C95BB79F6}" srcOrd="0" destOrd="0" presId="urn:microsoft.com/office/officeart/2018/5/layout/IconCircleLabelList"/>
    <dgm:cxn modelId="{934D03FA-140B-455A-9BFE-BE2583F43FF4}" type="presParOf" srcId="{E9652F4F-2D3F-4710-AABC-74BD0B4B05E9}" destId="{08C92275-7F09-41AD-BF24-0B227CFDCB2A}" srcOrd="1" destOrd="0" presId="urn:microsoft.com/office/officeart/2018/5/layout/IconCircleLabelList"/>
    <dgm:cxn modelId="{C09AD7A4-1555-4381-800D-ED096F6882FD}" type="presParOf" srcId="{E9652F4F-2D3F-4710-AABC-74BD0B4B05E9}" destId="{DBB64BF5-D691-46EA-A74B-76736C6E3425}" srcOrd="2" destOrd="0" presId="urn:microsoft.com/office/officeart/2018/5/layout/IconCircleLabelList"/>
    <dgm:cxn modelId="{B9B8C318-79E5-40F9-B5CE-88E182896BE2}" type="presParOf" srcId="{E9652F4F-2D3F-4710-AABC-74BD0B4B05E9}" destId="{99253D8D-14C9-42BA-9BD4-AD09E3F8A056}" srcOrd="3" destOrd="0" presId="urn:microsoft.com/office/officeart/2018/5/layout/IconCircleLabelList"/>
    <dgm:cxn modelId="{930347F2-66B9-42C8-A9F3-3CA280B9EC44}" type="presParOf" srcId="{145BCF85-17B8-4543-B5D6-99DB9607307F}" destId="{D2F73534-F037-42A1-8150-EEE353C59D96}" srcOrd="5" destOrd="0" presId="urn:microsoft.com/office/officeart/2018/5/layout/IconCircleLabelList"/>
    <dgm:cxn modelId="{2101163B-AB63-4AAC-8188-48C58ECBE29A}" type="presParOf" srcId="{145BCF85-17B8-4543-B5D6-99DB9607307F}" destId="{C348E70D-41A0-4DCE-94D4-E2CF0A404D37}" srcOrd="6" destOrd="0" presId="urn:microsoft.com/office/officeart/2018/5/layout/IconCircleLabelList"/>
    <dgm:cxn modelId="{1CE5A3B4-DC6F-47E4-8184-F121388BCD85}" type="presParOf" srcId="{C348E70D-41A0-4DCE-94D4-E2CF0A404D37}" destId="{FE6EAB5D-0F29-4925-A502-567F8F601F80}" srcOrd="0" destOrd="0" presId="urn:microsoft.com/office/officeart/2018/5/layout/IconCircleLabelList"/>
    <dgm:cxn modelId="{A3B8C406-F842-4451-BB3E-7BE970147B9E}" type="presParOf" srcId="{C348E70D-41A0-4DCE-94D4-E2CF0A404D37}" destId="{7B958984-1AB3-46A3-9F61-687D93A2F1BA}" srcOrd="1" destOrd="0" presId="urn:microsoft.com/office/officeart/2018/5/layout/IconCircleLabelList"/>
    <dgm:cxn modelId="{AF5140CC-1D0C-4529-AE00-E96B216CE2C8}" type="presParOf" srcId="{C348E70D-41A0-4DCE-94D4-E2CF0A404D37}" destId="{CD124C16-F6C4-4753-B8B1-DBB86B5E9EFB}" srcOrd="2" destOrd="0" presId="urn:microsoft.com/office/officeart/2018/5/layout/IconCircleLabelList"/>
    <dgm:cxn modelId="{B3EE5434-E5E4-4D92-B564-BFC0A4B492DD}" type="presParOf" srcId="{C348E70D-41A0-4DCE-94D4-E2CF0A404D37}" destId="{3A8B616F-6773-4754-8F5E-27CA357E7423}" srcOrd="3" destOrd="0" presId="urn:microsoft.com/office/officeart/2018/5/layout/IconCircleLabelList"/>
    <dgm:cxn modelId="{0108B293-F514-4E0E-903D-7635E1357725}" type="presParOf" srcId="{145BCF85-17B8-4543-B5D6-99DB9607307F}" destId="{2185DD08-B99A-4E15-937E-EEBA5DC1BFC7}" srcOrd="7" destOrd="0" presId="urn:microsoft.com/office/officeart/2018/5/layout/IconCircleLabelList"/>
    <dgm:cxn modelId="{B524683A-63F1-46DD-80B1-C5EF58DD414E}" type="presParOf" srcId="{145BCF85-17B8-4543-B5D6-99DB9607307F}" destId="{9256F58A-E14B-425D-A1AC-90EC84B87149}" srcOrd="8" destOrd="0" presId="urn:microsoft.com/office/officeart/2018/5/layout/IconCircleLabelList"/>
    <dgm:cxn modelId="{36797A62-42F4-4343-AF0F-EDD505A98405}" type="presParOf" srcId="{9256F58A-E14B-425D-A1AC-90EC84B87149}" destId="{16800E2F-2883-44DF-8CF1-798098C8EE40}" srcOrd="0" destOrd="0" presId="urn:microsoft.com/office/officeart/2018/5/layout/IconCircleLabelList"/>
    <dgm:cxn modelId="{FE99BE3B-63BA-4030-B73D-B19BF067B760}" type="presParOf" srcId="{9256F58A-E14B-425D-A1AC-90EC84B87149}" destId="{D0E9BCE4-E805-40C7-864B-92606F756092}" srcOrd="1" destOrd="0" presId="urn:microsoft.com/office/officeart/2018/5/layout/IconCircleLabelList"/>
    <dgm:cxn modelId="{D20FB815-B4DD-468A-B0E5-881A9B59C7E5}" type="presParOf" srcId="{9256F58A-E14B-425D-A1AC-90EC84B87149}" destId="{8CB0E841-677F-43C9-A1C7-BC1EA4695BD8}" srcOrd="2" destOrd="0" presId="urn:microsoft.com/office/officeart/2018/5/layout/IconCircleLabelList"/>
    <dgm:cxn modelId="{082801AF-83CD-404D-B9FC-82D90DDB61C1}" type="presParOf" srcId="{9256F58A-E14B-425D-A1AC-90EC84B87149}" destId="{C506976B-D103-41B9-9F6B-AEBA7C3F8986}"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08E07A49-CA49-444F-B440-4AACD88C6DEB}" type="doc">
      <dgm:prSet loTypeId="urn:microsoft.com/office/officeart/2016/7/layout/RoundedRectangleTimeline" loCatId="process" qsTypeId="urn:microsoft.com/office/officeart/2005/8/quickstyle/simple1" qsCatId="simple" csTypeId="urn:microsoft.com/office/officeart/2005/8/colors/colorful5" csCatId="colorful" phldr="1"/>
      <dgm:spPr/>
      <dgm:t>
        <a:bodyPr/>
        <a:lstStyle/>
        <a:p>
          <a:endParaRPr lang="en-US"/>
        </a:p>
      </dgm:t>
    </dgm:pt>
    <dgm:pt modelId="{8E31D98A-C224-423F-BC83-E52470C3ED3A}">
      <dgm:prSet/>
      <dgm:spPr/>
      <dgm:t>
        <a:bodyPr/>
        <a:lstStyle/>
        <a:p>
          <a:r>
            <a:rPr lang="en-US"/>
            <a:t>15 Apr.</a:t>
          </a:r>
        </a:p>
      </dgm:t>
    </dgm:pt>
    <dgm:pt modelId="{134BBAAC-4A0B-47BE-A581-CBE3C51EF241}" type="parTrans" cxnId="{EC0D75B3-7185-4062-85CA-9E3B178F11E8}">
      <dgm:prSet/>
      <dgm:spPr/>
      <dgm:t>
        <a:bodyPr/>
        <a:lstStyle/>
        <a:p>
          <a:endParaRPr lang="en-US"/>
        </a:p>
      </dgm:t>
    </dgm:pt>
    <dgm:pt modelId="{8793720D-0C6D-495E-8FBC-A7AD1DFB42B5}" type="sibTrans" cxnId="{EC0D75B3-7185-4062-85CA-9E3B178F11E8}">
      <dgm:prSet/>
      <dgm:spPr/>
      <dgm:t>
        <a:bodyPr/>
        <a:lstStyle/>
        <a:p>
          <a:endParaRPr lang="en-US"/>
        </a:p>
      </dgm:t>
    </dgm:pt>
    <dgm:pt modelId="{2B1566C9-0EC6-4D33-B522-8F8A02882CA4}">
      <dgm:prSet/>
      <dgm:spPr/>
      <dgm:t>
        <a:bodyPr/>
        <a:lstStyle/>
        <a:p>
          <a:r>
            <a:rPr lang="en-US" dirty="0"/>
            <a:t>Defined goals, selected datasets, created GCP project.</a:t>
          </a:r>
        </a:p>
      </dgm:t>
    </dgm:pt>
    <dgm:pt modelId="{E66C2636-CCAF-4BCE-B8FE-7F3E26F2886B}" type="parTrans" cxnId="{D9B5DA83-8AB3-411B-9E0B-39CF70EB9D82}">
      <dgm:prSet/>
      <dgm:spPr/>
      <dgm:t>
        <a:bodyPr/>
        <a:lstStyle/>
        <a:p>
          <a:endParaRPr lang="en-US"/>
        </a:p>
      </dgm:t>
    </dgm:pt>
    <dgm:pt modelId="{4C1F8390-3EDE-4399-8A1E-CAFCCCCFE2A4}" type="sibTrans" cxnId="{D9B5DA83-8AB3-411B-9E0B-39CF70EB9D82}">
      <dgm:prSet/>
      <dgm:spPr/>
      <dgm:t>
        <a:bodyPr/>
        <a:lstStyle/>
        <a:p>
          <a:endParaRPr lang="en-US"/>
        </a:p>
      </dgm:t>
    </dgm:pt>
    <dgm:pt modelId="{CB95D2FF-EB50-4A7B-9F5E-222EAE8E6AA8}">
      <dgm:prSet/>
      <dgm:spPr/>
      <dgm:t>
        <a:bodyPr/>
        <a:lstStyle/>
        <a:p>
          <a:r>
            <a:rPr lang="en-US"/>
            <a:t>22 Apr.</a:t>
          </a:r>
        </a:p>
      </dgm:t>
    </dgm:pt>
    <dgm:pt modelId="{39C7DB79-C940-406B-ABF6-CC0A3328502C}" type="parTrans" cxnId="{4B1CBCDC-C48A-4D93-9846-1D7FBB409ABF}">
      <dgm:prSet/>
      <dgm:spPr/>
      <dgm:t>
        <a:bodyPr/>
        <a:lstStyle/>
        <a:p>
          <a:endParaRPr lang="en-US"/>
        </a:p>
      </dgm:t>
    </dgm:pt>
    <dgm:pt modelId="{3C238AFD-8EEF-4F04-944C-6DC9840FD045}" type="sibTrans" cxnId="{4B1CBCDC-C48A-4D93-9846-1D7FBB409ABF}">
      <dgm:prSet/>
      <dgm:spPr/>
      <dgm:t>
        <a:bodyPr/>
        <a:lstStyle/>
        <a:p>
          <a:endParaRPr lang="en-US"/>
        </a:p>
      </dgm:t>
    </dgm:pt>
    <dgm:pt modelId="{060267E0-3302-4567-BF54-8100E78116E7}">
      <dgm:prSet/>
      <dgm:spPr/>
      <dgm:t>
        <a:bodyPr/>
        <a:lstStyle/>
        <a:p>
          <a:r>
            <a:rPr lang="en-US"/>
            <a:t>Reviewed data, cleaned with OpenRefine, planned BigQuery load.</a:t>
          </a:r>
        </a:p>
      </dgm:t>
    </dgm:pt>
    <dgm:pt modelId="{0A9D0BE8-C5F1-4F70-B377-386998A927C3}" type="parTrans" cxnId="{DC208D53-78C4-4B39-87F5-0A25C4FE4183}">
      <dgm:prSet/>
      <dgm:spPr/>
      <dgm:t>
        <a:bodyPr/>
        <a:lstStyle/>
        <a:p>
          <a:endParaRPr lang="en-US"/>
        </a:p>
      </dgm:t>
    </dgm:pt>
    <dgm:pt modelId="{3555552F-8D29-4CD9-B991-79522E380C79}" type="sibTrans" cxnId="{DC208D53-78C4-4B39-87F5-0A25C4FE4183}">
      <dgm:prSet/>
      <dgm:spPr/>
      <dgm:t>
        <a:bodyPr/>
        <a:lstStyle/>
        <a:p>
          <a:endParaRPr lang="en-US"/>
        </a:p>
      </dgm:t>
    </dgm:pt>
    <dgm:pt modelId="{C0C29E0C-5A4B-4DB2-BDA7-D6B0567AE93B}">
      <dgm:prSet/>
      <dgm:spPr/>
      <dgm:t>
        <a:bodyPr/>
        <a:lstStyle/>
        <a:p>
          <a:r>
            <a:rPr lang="en-US"/>
            <a:t>25 Apr.</a:t>
          </a:r>
        </a:p>
      </dgm:t>
    </dgm:pt>
    <dgm:pt modelId="{E60B7E61-6F4B-463B-8793-807A2AB4776A}" type="parTrans" cxnId="{919D2C2E-B992-46B6-ADF5-D937D17A3D11}">
      <dgm:prSet/>
      <dgm:spPr/>
      <dgm:t>
        <a:bodyPr/>
        <a:lstStyle/>
        <a:p>
          <a:endParaRPr lang="en-US"/>
        </a:p>
      </dgm:t>
    </dgm:pt>
    <dgm:pt modelId="{06642EB2-C233-437B-A610-4CC1EF98C52F}" type="sibTrans" cxnId="{919D2C2E-B992-46B6-ADF5-D937D17A3D11}">
      <dgm:prSet/>
      <dgm:spPr/>
      <dgm:t>
        <a:bodyPr/>
        <a:lstStyle/>
        <a:p>
          <a:endParaRPr lang="en-US"/>
        </a:p>
      </dgm:t>
    </dgm:pt>
    <dgm:pt modelId="{E38B632A-3013-47D2-8BC2-EC1327104419}">
      <dgm:prSet/>
      <dgm:spPr/>
      <dgm:t>
        <a:bodyPr/>
        <a:lstStyle/>
        <a:p>
          <a:r>
            <a:rPr lang="en-US"/>
            <a:t>Designed and executed queries (BigQuery, Hive, Spark).</a:t>
          </a:r>
        </a:p>
      </dgm:t>
    </dgm:pt>
    <dgm:pt modelId="{A0FE4473-C94F-4315-95EA-DAE20EC16CD2}" type="parTrans" cxnId="{FDD47F12-FA52-4DEF-91C3-4B623130D033}">
      <dgm:prSet/>
      <dgm:spPr/>
      <dgm:t>
        <a:bodyPr/>
        <a:lstStyle/>
        <a:p>
          <a:endParaRPr lang="en-US"/>
        </a:p>
      </dgm:t>
    </dgm:pt>
    <dgm:pt modelId="{C01F7500-EF2B-46F2-86D9-616C530989A4}" type="sibTrans" cxnId="{FDD47F12-FA52-4DEF-91C3-4B623130D033}">
      <dgm:prSet/>
      <dgm:spPr/>
      <dgm:t>
        <a:bodyPr/>
        <a:lstStyle/>
        <a:p>
          <a:endParaRPr lang="en-US"/>
        </a:p>
      </dgm:t>
    </dgm:pt>
    <dgm:pt modelId="{2749A822-43C8-4E2A-8433-0BA4000F76B8}">
      <dgm:prSet/>
      <dgm:spPr/>
      <dgm:t>
        <a:bodyPr/>
        <a:lstStyle/>
        <a:p>
          <a:r>
            <a:rPr lang="en-US"/>
            <a:t>26 Apr.</a:t>
          </a:r>
        </a:p>
      </dgm:t>
    </dgm:pt>
    <dgm:pt modelId="{74589B69-05B6-4D45-AE73-72BC4FACD61C}" type="parTrans" cxnId="{051344D3-08F2-45F2-80F1-3BACF4006128}">
      <dgm:prSet/>
      <dgm:spPr/>
      <dgm:t>
        <a:bodyPr/>
        <a:lstStyle/>
        <a:p>
          <a:endParaRPr lang="en-US"/>
        </a:p>
      </dgm:t>
    </dgm:pt>
    <dgm:pt modelId="{C9C47943-DEA6-4087-B785-1B4ED070E1E5}" type="sibTrans" cxnId="{051344D3-08F2-45F2-80F1-3BACF4006128}">
      <dgm:prSet/>
      <dgm:spPr/>
      <dgm:t>
        <a:bodyPr/>
        <a:lstStyle/>
        <a:p>
          <a:endParaRPr lang="en-US"/>
        </a:p>
      </dgm:t>
    </dgm:pt>
    <dgm:pt modelId="{B11DEEA0-C028-4EE3-B5FC-9CF2C570BBD9}">
      <dgm:prSet/>
      <dgm:spPr/>
      <dgm:t>
        <a:bodyPr/>
        <a:lstStyle/>
        <a:p>
          <a:r>
            <a:rPr lang="en-US"/>
            <a:t>Built visualizations in Looker Studio, started documentation.</a:t>
          </a:r>
        </a:p>
      </dgm:t>
    </dgm:pt>
    <dgm:pt modelId="{0E375892-F76A-49F2-97C5-FD419A816065}" type="parTrans" cxnId="{6D0CD9EE-D4D8-48EA-94C4-7CCA7D11FADA}">
      <dgm:prSet/>
      <dgm:spPr/>
      <dgm:t>
        <a:bodyPr/>
        <a:lstStyle/>
        <a:p>
          <a:endParaRPr lang="en-US"/>
        </a:p>
      </dgm:t>
    </dgm:pt>
    <dgm:pt modelId="{9D0C894D-1C40-4414-ACA8-41C9D2349D13}" type="sibTrans" cxnId="{6D0CD9EE-D4D8-48EA-94C4-7CCA7D11FADA}">
      <dgm:prSet/>
      <dgm:spPr/>
      <dgm:t>
        <a:bodyPr/>
        <a:lstStyle/>
        <a:p>
          <a:endParaRPr lang="en-US"/>
        </a:p>
      </dgm:t>
    </dgm:pt>
    <dgm:pt modelId="{6A94468D-4F45-4EF2-92B2-BE5586C61553}">
      <dgm:prSet/>
      <dgm:spPr/>
      <dgm:t>
        <a:bodyPr/>
        <a:lstStyle/>
        <a:p>
          <a:r>
            <a:rPr lang="en-US"/>
            <a:t>28 Apr.</a:t>
          </a:r>
        </a:p>
      </dgm:t>
    </dgm:pt>
    <dgm:pt modelId="{296AF5D4-FDC9-410C-9642-93D1AC41A330}" type="parTrans" cxnId="{0BC5E2B6-40EC-4097-B294-519D87E6124C}">
      <dgm:prSet/>
      <dgm:spPr/>
      <dgm:t>
        <a:bodyPr/>
        <a:lstStyle/>
        <a:p>
          <a:endParaRPr lang="en-US"/>
        </a:p>
      </dgm:t>
    </dgm:pt>
    <dgm:pt modelId="{137567C6-9B8B-4544-9D6A-AFDBDB7A462B}" type="sibTrans" cxnId="{0BC5E2B6-40EC-4097-B294-519D87E6124C}">
      <dgm:prSet/>
      <dgm:spPr/>
      <dgm:t>
        <a:bodyPr/>
        <a:lstStyle/>
        <a:p>
          <a:endParaRPr lang="en-US"/>
        </a:p>
      </dgm:t>
    </dgm:pt>
    <dgm:pt modelId="{5C64835B-6AF3-45A6-B643-C5E2CE4E2FDD}">
      <dgm:prSet/>
      <dgm:spPr/>
      <dgm:t>
        <a:bodyPr/>
        <a:lstStyle/>
        <a:p>
          <a:r>
            <a:rPr lang="en-US"/>
            <a:t>Finalized report, slides, and rehearsed presentation.</a:t>
          </a:r>
        </a:p>
      </dgm:t>
    </dgm:pt>
    <dgm:pt modelId="{345929BD-A397-4FB4-9F3F-23620321361D}" type="parTrans" cxnId="{DA19CD11-627D-4F6F-8C4B-174EA100BE7C}">
      <dgm:prSet/>
      <dgm:spPr/>
      <dgm:t>
        <a:bodyPr/>
        <a:lstStyle/>
        <a:p>
          <a:endParaRPr lang="en-US"/>
        </a:p>
      </dgm:t>
    </dgm:pt>
    <dgm:pt modelId="{5B21E15A-C5EB-424F-974E-9CF54683AF7A}" type="sibTrans" cxnId="{DA19CD11-627D-4F6F-8C4B-174EA100BE7C}">
      <dgm:prSet/>
      <dgm:spPr/>
      <dgm:t>
        <a:bodyPr/>
        <a:lstStyle/>
        <a:p>
          <a:endParaRPr lang="en-US"/>
        </a:p>
      </dgm:t>
    </dgm:pt>
    <dgm:pt modelId="{421A0F09-B16C-44D0-AA12-9AEAAD94D1FB}" type="pres">
      <dgm:prSet presAssocID="{08E07A49-CA49-444F-B440-4AACD88C6DEB}" presName="Name0" presStyleCnt="0">
        <dgm:presLayoutVars>
          <dgm:chMax/>
          <dgm:chPref/>
          <dgm:animLvl val="lvl"/>
        </dgm:presLayoutVars>
      </dgm:prSet>
      <dgm:spPr/>
    </dgm:pt>
    <dgm:pt modelId="{B2C38318-9E05-4F5B-93D8-D4F22361E53E}" type="pres">
      <dgm:prSet presAssocID="{8E31D98A-C224-423F-BC83-E52470C3ED3A}" presName="composite1" presStyleCnt="0"/>
      <dgm:spPr/>
    </dgm:pt>
    <dgm:pt modelId="{72E96ECD-A87F-4840-83BA-7AA013564235}" type="pres">
      <dgm:prSet presAssocID="{8E31D98A-C224-423F-BC83-E52470C3ED3A}" presName="parent1" presStyleLbl="alignNode1" presStyleIdx="0" presStyleCnt="5">
        <dgm:presLayoutVars>
          <dgm:chMax val="1"/>
          <dgm:chPref val="1"/>
          <dgm:bulletEnabled val="1"/>
        </dgm:presLayoutVars>
      </dgm:prSet>
      <dgm:spPr/>
    </dgm:pt>
    <dgm:pt modelId="{264D7E75-3E0A-4582-8FEF-482E653342B7}" type="pres">
      <dgm:prSet presAssocID="{8E31D98A-C224-423F-BC83-E52470C3ED3A}" presName="Childtext1" presStyleLbl="revTx" presStyleIdx="0" presStyleCnt="5">
        <dgm:presLayoutVars>
          <dgm:bulletEnabled val="1"/>
        </dgm:presLayoutVars>
      </dgm:prSet>
      <dgm:spPr/>
    </dgm:pt>
    <dgm:pt modelId="{F7279EAB-CFB4-4B64-ABEB-BB460EBF7A04}" type="pres">
      <dgm:prSet presAssocID="{8E31D98A-C224-423F-BC83-E52470C3ED3A}" presName="ConnectLine1" presStyleLbl="sibTrans1D1" presStyleIdx="0" presStyleCnt="5"/>
      <dgm:spPr>
        <a:noFill/>
        <a:ln w="9525" cap="flat" cmpd="sng" algn="ctr">
          <a:solidFill>
            <a:schemeClr val="accent5">
              <a:hueOff val="0"/>
              <a:satOff val="0"/>
              <a:lumOff val="0"/>
              <a:alphaOff val="0"/>
            </a:schemeClr>
          </a:solidFill>
          <a:prstDash val="dash"/>
        </a:ln>
        <a:effectLst/>
      </dgm:spPr>
    </dgm:pt>
    <dgm:pt modelId="{1C625617-A4EB-421C-869B-359B38451E6C}" type="pres">
      <dgm:prSet presAssocID="{8E31D98A-C224-423F-BC83-E52470C3ED3A}" presName="ConnectLineEnd1" presStyleLbl="lnNode1" presStyleIdx="0" presStyleCnt="5"/>
      <dgm:spPr/>
    </dgm:pt>
    <dgm:pt modelId="{B532F05E-99E5-4A58-B235-94471B8FAABC}" type="pres">
      <dgm:prSet presAssocID="{8E31D98A-C224-423F-BC83-E52470C3ED3A}" presName="EmptyPane1" presStyleCnt="0"/>
      <dgm:spPr/>
    </dgm:pt>
    <dgm:pt modelId="{78DCAAFA-42AA-4BAB-A837-D43E15282339}" type="pres">
      <dgm:prSet presAssocID="{8793720D-0C6D-495E-8FBC-A7AD1DFB42B5}" presName="spaceBetweenRectangles1" presStyleCnt="0"/>
      <dgm:spPr/>
    </dgm:pt>
    <dgm:pt modelId="{91F60599-C728-4EDC-8098-4C58CCF287A6}" type="pres">
      <dgm:prSet presAssocID="{CB95D2FF-EB50-4A7B-9F5E-222EAE8E6AA8}" presName="composite1" presStyleCnt="0"/>
      <dgm:spPr/>
    </dgm:pt>
    <dgm:pt modelId="{D695757C-C5EB-4531-882E-15B40DC02EAD}" type="pres">
      <dgm:prSet presAssocID="{CB95D2FF-EB50-4A7B-9F5E-222EAE8E6AA8}" presName="parent1" presStyleLbl="alignNode1" presStyleIdx="1" presStyleCnt="5">
        <dgm:presLayoutVars>
          <dgm:chMax val="1"/>
          <dgm:chPref val="1"/>
          <dgm:bulletEnabled val="1"/>
        </dgm:presLayoutVars>
      </dgm:prSet>
      <dgm:spPr/>
    </dgm:pt>
    <dgm:pt modelId="{575CE5A0-0FA5-495D-95EF-B7EF2F070B09}" type="pres">
      <dgm:prSet presAssocID="{CB95D2FF-EB50-4A7B-9F5E-222EAE8E6AA8}" presName="Childtext1" presStyleLbl="revTx" presStyleIdx="1" presStyleCnt="5">
        <dgm:presLayoutVars>
          <dgm:bulletEnabled val="1"/>
        </dgm:presLayoutVars>
      </dgm:prSet>
      <dgm:spPr/>
    </dgm:pt>
    <dgm:pt modelId="{D52805C7-DD75-493D-ACCB-ACE2F84F1C1F}" type="pres">
      <dgm:prSet presAssocID="{CB95D2FF-EB50-4A7B-9F5E-222EAE8E6AA8}" presName="ConnectLine1" presStyleLbl="sibTrans1D1" presStyleIdx="1" presStyleCnt="5"/>
      <dgm:spPr>
        <a:noFill/>
        <a:ln w="9525" cap="flat" cmpd="sng" algn="ctr">
          <a:solidFill>
            <a:schemeClr val="accent5">
              <a:hueOff val="-2483469"/>
              <a:satOff val="9953"/>
              <a:lumOff val="2157"/>
              <a:alphaOff val="0"/>
            </a:schemeClr>
          </a:solidFill>
          <a:prstDash val="dash"/>
        </a:ln>
        <a:effectLst/>
      </dgm:spPr>
    </dgm:pt>
    <dgm:pt modelId="{313BCE33-34C0-42EE-8761-E40BA7B85B94}" type="pres">
      <dgm:prSet presAssocID="{CB95D2FF-EB50-4A7B-9F5E-222EAE8E6AA8}" presName="ConnectLineEnd1" presStyleLbl="lnNode1" presStyleIdx="1" presStyleCnt="5"/>
      <dgm:spPr/>
    </dgm:pt>
    <dgm:pt modelId="{DE5AA104-D457-47E6-9537-1DF2E4B4B206}" type="pres">
      <dgm:prSet presAssocID="{CB95D2FF-EB50-4A7B-9F5E-222EAE8E6AA8}" presName="EmptyPane1" presStyleCnt="0"/>
      <dgm:spPr/>
    </dgm:pt>
    <dgm:pt modelId="{F94229AC-3E64-46F0-85FE-D9EA79A92E88}" type="pres">
      <dgm:prSet presAssocID="{3C238AFD-8EEF-4F04-944C-6DC9840FD045}" presName="spaceBetweenRectangles1" presStyleCnt="0"/>
      <dgm:spPr/>
    </dgm:pt>
    <dgm:pt modelId="{5FF665A8-5830-4630-8240-B7F9CBC821F8}" type="pres">
      <dgm:prSet presAssocID="{C0C29E0C-5A4B-4DB2-BDA7-D6B0567AE93B}" presName="composite1" presStyleCnt="0"/>
      <dgm:spPr/>
    </dgm:pt>
    <dgm:pt modelId="{ED320911-12AC-4FF8-96EB-71D791DF13E0}" type="pres">
      <dgm:prSet presAssocID="{C0C29E0C-5A4B-4DB2-BDA7-D6B0567AE93B}" presName="parent1" presStyleLbl="alignNode1" presStyleIdx="2" presStyleCnt="5">
        <dgm:presLayoutVars>
          <dgm:chMax val="1"/>
          <dgm:chPref val="1"/>
          <dgm:bulletEnabled val="1"/>
        </dgm:presLayoutVars>
      </dgm:prSet>
      <dgm:spPr/>
    </dgm:pt>
    <dgm:pt modelId="{1CBAFF70-5D17-4F66-A20A-45CB301973D6}" type="pres">
      <dgm:prSet presAssocID="{C0C29E0C-5A4B-4DB2-BDA7-D6B0567AE93B}" presName="Childtext1" presStyleLbl="revTx" presStyleIdx="2" presStyleCnt="5">
        <dgm:presLayoutVars>
          <dgm:bulletEnabled val="1"/>
        </dgm:presLayoutVars>
      </dgm:prSet>
      <dgm:spPr/>
    </dgm:pt>
    <dgm:pt modelId="{10071546-F076-4129-9C20-BE706EBD6A2C}" type="pres">
      <dgm:prSet presAssocID="{C0C29E0C-5A4B-4DB2-BDA7-D6B0567AE93B}" presName="ConnectLine1" presStyleLbl="sibTrans1D1" presStyleIdx="2" presStyleCnt="5"/>
      <dgm:spPr>
        <a:noFill/>
        <a:ln w="9525" cap="flat" cmpd="sng" algn="ctr">
          <a:solidFill>
            <a:schemeClr val="accent5">
              <a:hueOff val="-4966938"/>
              <a:satOff val="19906"/>
              <a:lumOff val="4314"/>
              <a:alphaOff val="0"/>
            </a:schemeClr>
          </a:solidFill>
          <a:prstDash val="dash"/>
        </a:ln>
        <a:effectLst/>
      </dgm:spPr>
    </dgm:pt>
    <dgm:pt modelId="{1B0307F2-09FC-40D6-873D-17E728AAFA41}" type="pres">
      <dgm:prSet presAssocID="{C0C29E0C-5A4B-4DB2-BDA7-D6B0567AE93B}" presName="ConnectLineEnd1" presStyleLbl="lnNode1" presStyleIdx="2" presStyleCnt="5"/>
      <dgm:spPr/>
    </dgm:pt>
    <dgm:pt modelId="{2A3B6D28-BD7C-4F81-8EFA-3C2D5E19F71E}" type="pres">
      <dgm:prSet presAssocID="{C0C29E0C-5A4B-4DB2-BDA7-D6B0567AE93B}" presName="EmptyPane1" presStyleCnt="0"/>
      <dgm:spPr/>
    </dgm:pt>
    <dgm:pt modelId="{4E725DC2-0B8D-4354-9379-EBCA1BBA1C59}" type="pres">
      <dgm:prSet presAssocID="{06642EB2-C233-437B-A610-4CC1EF98C52F}" presName="spaceBetweenRectangles1" presStyleCnt="0"/>
      <dgm:spPr/>
    </dgm:pt>
    <dgm:pt modelId="{1DADD707-FEBE-47B5-8CEF-509296DF5CE0}" type="pres">
      <dgm:prSet presAssocID="{2749A822-43C8-4E2A-8433-0BA4000F76B8}" presName="composite1" presStyleCnt="0"/>
      <dgm:spPr/>
    </dgm:pt>
    <dgm:pt modelId="{F994783D-8F7F-426B-ACCA-5C9CE8CE3E14}" type="pres">
      <dgm:prSet presAssocID="{2749A822-43C8-4E2A-8433-0BA4000F76B8}" presName="parent1" presStyleLbl="alignNode1" presStyleIdx="3" presStyleCnt="5">
        <dgm:presLayoutVars>
          <dgm:chMax val="1"/>
          <dgm:chPref val="1"/>
          <dgm:bulletEnabled val="1"/>
        </dgm:presLayoutVars>
      </dgm:prSet>
      <dgm:spPr/>
    </dgm:pt>
    <dgm:pt modelId="{55BD7AAF-994D-4A43-80AB-E1C78ED023BF}" type="pres">
      <dgm:prSet presAssocID="{2749A822-43C8-4E2A-8433-0BA4000F76B8}" presName="Childtext1" presStyleLbl="revTx" presStyleIdx="3" presStyleCnt="5">
        <dgm:presLayoutVars>
          <dgm:bulletEnabled val="1"/>
        </dgm:presLayoutVars>
      </dgm:prSet>
      <dgm:spPr/>
    </dgm:pt>
    <dgm:pt modelId="{9175F354-FBF1-45DA-A977-05A999A489FC}" type="pres">
      <dgm:prSet presAssocID="{2749A822-43C8-4E2A-8433-0BA4000F76B8}" presName="ConnectLine1" presStyleLbl="sibTrans1D1" presStyleIdx="3" presStyleCnt="5"/>
      <dgm:spPr>
        <a:noFill/>
        <a:ln w="9525" cap="flat" cmpd="sng" algn="ctr">
          <a:solidFill>
            <a:schemeClr val="accent5">
              <a:hueOff val="-7450407"/>
              <a:satOff val="29858"/>
              <a:lumOff val="6471"/>
              <a:alphaOff val="0"/>
            </a:schemeClr>
          </a:solidFill>
          <a:prstDash val="dash"/>
        </a:ln>
        <a:effectLst/>
      </dgm:spPr>
    </dgm:pt>
    <dgm:pt modelId="{A34503EF-AF37-4C47-9AB8-64CB27BF394E}" type="pres">
      <dgm:prSet presAssocID="{2749A822-43C8-4E2A-8433-0BA4000F76B8}" presName="ConnectLineEnd1" presStyleLbl="lnNode1" presStyleIdx="3" presStyleCnt="5"/>
      <dgm:spPr/>
    </dgm:pt>
    <dgm:pt modelId="{8433E5E3-2F27-4211-8860-3B2FAB439754}" type="pres">
      <dgm:prSet presAssocID="{2749A822-43C8-4E2A-8433-0BA4000F76B8}" presName="EmptyPane1" presStyleCnt="0"/>
      <dgm:spPr/>
    </dgm:pt>
    <dgm:pt modelId="{845EA919-583A-45F3-B6C5-103A18DD179F}" type="pres">
      <dgm:prSet presAssocID="{C9C47943-DEA6-4087-B785-1B4ED070E1E5}" presName="spaceBetweenRectangles1" presStyleCnt="0"/>
      <dgm:spPr/>
    </dgm:pt>
    <dgm:pt modelId="{3957B596-ED35-4718-9C01-1A93C1491435}" type="pres">
      <dgm:prSet presAssocID="{6A94468D-4F45-4EF2-92B2-BE5586C61553}" presName="composite1" presStyleCnt="0"/>
      <dgm:spPr/>
    </dgm:pt>
    <dgm:pt modelId="{2B2A037B-843B-4B67-8923-455EDDCFABC1}" type="pres">
      <dgm:prSet presAssocID="{6A94468D-4F45-4EF2-92B2-BE5586C61553}" presName="parent1" presStyleLbl="alignNode1" presStyleIdx="4" presStyleCnt="5">
        <dgm:presLayoutVars>
          <dgm:chMax val="1"/>
          <dgm:chPref val="1"/>
          <dgm:bulletEnabled val="1"/>
        </dgm:presLayoutVars>
      </dgm:prSet>
      <dgm:spPr/>
    </dgm:pt>
    <dgm:pt modelId="{2A0DE5D5-FE5A-4858-8420-C47745576D6B}" type="pres">
      <dgm:prSet presAssocID="{6A94468D-4F45-4EF2-92B2-BE5586C61553}" presName="Childtext1" presStyleLbl="revTx" presStyleIdx="4" presStyleCnt="5">
        <dgm:presLayoutVars>
          <dgm:bulletEnabled val="1"/>
        </dgm:presLayoutVars>
      </dgm:prSet>
      <dgm:spPr/>
    </dgm:pt>
    <dgm:pt modelId="{3304E081-7470-4451-814D-7418828CD347}" type="pres">
      <dgm:prSet presAssocID="{6A94468D-4F45-4EF2-92B2-BE5586C61553}" presName="ConnectLine1" presStyleLbl="sibTrans1D1" presStyleIdx="4" presStyleCnt="5"/>
      <dgm:spPr>
        <a:noFill/>
        <a:ln w="9525" cap="flat" cmpd="sng" algn="ctr">
          <a:solidFill>
            <a:schemeClr val="accent5">
              <a:hueOff val="-9933876"/>
              <a:satOff val="39811"/>
              <a:lumOff val="8628"/>
              <a:alphaOff val="0"/>
            </a:schemeClr>
          </a:solidFill>
          <a:prstDash val="dash"/>
        </a:ln>
        <a:effectLst/>
      </dgm:spPr>
    </dgm:pt>
    <dgm:pt modelId="{083EF4EC-492B-4E59-901F-0933A82A8B40}" type="pres">
      <dgm:prSet presAssocID="{6A94468D-4F45-4EF2-92B2-BE5586C61553}" presName="ConnectLineEnd1" presStyleLbl="lnNode1" presStyleIdx="4" presStyleCnt="5"/>
      <dgm:spPr/>
    </dgm:pt>
    <dgm:pt modelId="{31BD62C5-A729-4826-9152-EE0DDE646573}" type="pres">
      <dgm:prSet presAssocID="{6A94468D-4F45-4EF2-92B2-BE5586C61553}" presName="EmptyPane1" presStyleCnt="0"/>
      <dgm:spPr/>
    </dgm:pt>
  </dgm:ptLst>
  <dgm:cxnLst>
    <dgm:cxn modelId="{C56E4F07-FBBA-408C-9DEE-188F14DE83FB}" type="presOf" srcId="{8E31D98A-C224-423F-BC83-E52470C3ED3A}" destId="{72E96ECD-A87F-4840-83BA-7AA013564235}" srcOrd="0" destOrd="0" presId="urn:microsoft.com/office/officeart/2016/7/layout/RoundedRectangleTimeline"/>
    <dgm:cxn modelId="{D1AA850B-B605-4221-A96A-7D27FE2DC699}" type="presOf" srcId="{2B1566C9-0EC6-4D33-B522-8F8A02882CA4}" destId="{264D7E75-3E0A-4582-8FEF-482E653342B7}" srcOrd="0" destOrd="0" presId="urn:microsoft.com/office/officeart/2016/7/layout/RoundedRectangleTimeline"/>
    <dgm:cxn modelId="{DA19CD11-627D-4F6F-8C4B-174EA100BE7C}" srcId="{6A94468D-4F45-4EF2-92B2-BE5586C61553}" destId="{5C64835B-6AF3-45A6-B643-C5E2CE4E2FDD}" srcOrd="0" destOrd="0" parTransId="{345929BD-A397-4FB4-9F3F-23620321361D}" sibTransId="{5B21E15A-C5EB-424F-974E-9CF54683AF7A}"/>
    <dgm:cxn modelId="{FDD47F12-FA52-4DEF-91C3-4B623130D033}" srcId="{C0C29E0C-5A4B-4DB2-BDA7-D6B0567AE93B}" destId="{E38B632A-3013-47D2-8BC2-EC1327104419}" srcOrd="0" destOrd="0" parTransId="{A0FE4473-C94F-4315-95EA-DAE20EC16CD2}" sibTransId="{C01F7500-EF2B-46F2-86D9-616C530989A4}"/>
    <dgm:cxn modelId="{CCDF002C-6A7E-4E3F-8F9A-77AF83A62576}" type="presOf" srcId="{5C64835B-6AF3-45A6-B643-C5E2CE4E2FDD}" destId="{2A0DE5D5-FE5A-4858-8420-C47745576D6B}" srcOrd="0" destOrd="0" presId="urn:microsoft.com/office/officeart/2016/7/layout/RoundedRectangleTimeline"/>
    <dgm:cxn modelId="{919D2C2E-B992-46B6-ADF5-D937D17A3D11}" srcId="{08E07A49-CA49-444F-B440-4AACD88C6DEB}" destId="{C0C29E0C-5A4B-4DB2-BDA7-D6B0567AE93B}" srcOrd="2" destOrd="0" parTransId="{E60B7E61-6F4B-463B-8793-807A2AB4776A}" sibTransId="{06642EB2-C233-437B-A610-4CC1EF98C52F}"/>
    <dgm:cxn modelId="{D65D205C-4474-45C1-9C6B-8C0EF4D8D13B}" type="presOf" srcId="{B11DEEA0-C028-4EE3-B5FC-9CF2C570BBD9}" destId="{55BD7AAF-994D-4A43-80AB-E1C78ED023BF}" srcOrd="0" destOrd="0" presId="urn:microsoft.com/office/officeart/2016/7/layout/RoundedRectangleTimeline"/>
    <dgm:cxn modelId="{A989CE4F-E270-4B50-9FF3-6ACA94DD2E99}" type="presOf" srcId="{08E07A49-CA49-444F-B440-4AACD88C6DEB}" destId="{421A0F09-B16C-44D0-AA12-9AEAAD94D1FB}" srcOrd="0" destOrd="0" presId="urn:microsoft.com/office/officeart/2016/7/layout/RoundedRectangleTimeline"/>
    <dgm:cxn modelId="{DC208D53-78C4-4B39-87F5-0A25C4FE4183}" srcId="{CB95D2FF-EB50-4A7B-9F5E-222EAE8E6AA8}" destId="{060267E0-3302-4567-BF54-8100E78116E7}" srcOrd="0" destOrd="0" parTransId="{0A9D0BE8-C5F1-4F70-B377-386998A927C3}" sibTransId="{3555552F-8D29-4CD9-B991-79522E380C79}"/>
    <dgm:cxn modelId="{0586F179-EA26-42F4-928C-74B3712881DF}" type="presOf" srcId="{CB95D2FF-EB50-4A7B-9F5E-222EAE8E6AA8}" destId="{D695757C-C5EB-4531-882E-15B40DC02EAD}" srcOrd="0" destOrd="0" presId="urn:microsoft.com/office/officeart/2016/7/layout/RoundedRectangleTimeline"/>
    <dgm:cxn modelId="{D9B5DA83-8AB3-411B-9E0B-39CF70EB9D82}" srcId="{8E31D98A-C224-423F-BC83-E52470C3ED3A}" destId="{2B1566C9-0EC6-4D33-B522-8F8A02882CA4}" srcOrd="0" destOrd="0" parTransId="{E66C2636-CCAF-4BCE-B8FE-7F3E26F2886B}" sibTransId="{4C1F8390-3EDE-4399-8A1E-CAFCCCCFE2A4}"/>
    <dgm:cxn modelId="{D5036CA8-6EFD-4635-AA3F-592545D1995D}" type="presOf" srcId="{C0C29E0C-5A4B-4DB2-BDA7-D6B0567AE93B}" destId="{ED320911-12AC-4FF8-96EB-71D791DF13E0}" srcOrd="0" destOrd="0" presId="urn:microsoft.com/office/officeart/2016/7/layout/RoundedRectangleTimeline"/>
    <dgm:cxn modelId="{EC0D75B3-7185-4062-85CA-9E3B178F11E8}" srcId="{08E07A49-CA49-444F-B440-4AACD88C6DEB}" destId="{8E31D98A-C224-423F-BC83-E52470C3ED3A}" srcOrd="0" destOrd="0" parTransId="{134BBAAC-4A0B-47BE-A581-CBE3C51EF241}" sibTransId="{8793720D-0C6D-495E-8FBC-A7AD1DFB42B5}"/>
    <dgm:cxn modelId="{0BC5E2B6-40EC-4097-B294-519D87E6124C}" srcId="{08E07A49-CA49-444F-B440-4AACD88C6DEB}" destId="{6A94468D-4F45-4EF2-92B2-BE5586C61553}" srcOrd="4" destOrd="0" parTransId="{296AF5D4-FDC9-410C-9642-93D1AC41A330}" sibTransId="{137567C6-9B8B-4544-9D6A-AFDBDB7A462B}"/>
    <dgm:cxn modelId="{EC7FC8BD-A41B-47D7-98AA-236DC35E06D1}" type="presOf" srcId="{6A94468D-4F45-4EF2-92B2-BE5586C61553}" destId="{2B2A037B-843B-4B67-8923-455EDDCFABC1}" srcOrd="0" destOrd="0" presId="urn:microsoft.com/office/officeart/2016/7/layout/RoundedRectangleTimeline"/>
    <dgm:cxn modelId="{A7C098BF-5038-4F32-969B-154867D4640D}" type="presOf" srcId="{060267E0-3302-4567-BF54-8100E78116E7}" destId="{575CE5A0-0FA5-495D-95EF-B7EF2F070B09}" srcOrd="0" destOrd="0" presId="urn:microsoft.com/office/officeart/2016/7/layout/RoundedRectangleTimeline"/>
    <dgm:cxn modelId="{4DF4E8C3-51F6-4AC7-9C4A-4693D14D85DC}" type="presOf" srcId="{E38B632A-3013-47D2-8BC2-EC1327104419}" destId="{1CBAFF70-5D17-4F66-A20A-45CB301973D6}" srcOrd="0" destOrd="0" presId="urn:microsoft.com/office/officeart/2016/7/layout/RoundedRectangleTimeline"/>
    <dgm:cxn modelId="{051344D3-08F2-45F2-80F1-3BACF4006128}" srcId="{08E07A49-CA49-444F-B440-4AACD88C6DEB}" destId="{2749A822-43C8-4E2A-8433-0BA4000F76B8}" srcOrd="3" destOrd="0" parTransId="{74589B69-05B6-4D45-AE73-72BC4FACD61C}" sibTransId="{C9C47943-DEA6-4087-B785-1B4ED070E1E5}"/>
    <dgm:cxn modelId="{4B1CBCDC-C48A-4D93-9846-1D7FBB409ABF}" srcId="{08E07A49-CA49-444F-B440-4AACD88C6DEB}" destId="{CB95D2FF-EB50-4A7B-9F5E-222EAE8E6AA8}" srcOrd="1" destOrd="0" parTransId="{39C7DB79-C940-406B-ABF6-CC0A3328502C}" sibTransId="{3C238AFD-8EEF-4F04-944C-6DC9840FD045}"/>
    <dgm:cxn modelId="{6D0CD9EE-D4D8-48EA-94C4-7CCA7D11FADA}" srcId="{2749A822-43C8-4E2A-8433-0BA4000F76B8}" destId="{B11DEEA0-C028-4EE3-B5FC-9CF2C570BBD9}" srcOrd="0" destOrd="0" parTransId="{0E375892-F76A-49F2-97C5-FD419A816065}" sibTransId="{9D0C894D-1C40-4414-ACA8-41C9D2349D13}"/>
    <dgm:cxn modelId="{3F0727FE-B1DD-4235-9082-D8380E4AAF82}" type="presOf" srcId="{2749A822-43C8-4E2A-8433-0BA4000F76B8}" destId="{F994783D-8F7F-426B-ACCA-5C9CE8CE3E14}" srcOrd="0" destOrd="0" presId="urn:microsoft.com/office/officeart/2016/7/layout/RoundedRectangleTimeline"/>
    <dgm:cxn modelId="{0FD5BE2A-7CB7-45C8-AAAC-C621FA2E328E}" type="presParOf" srcId="{421A0F09-B16C-44D0-AA12-9AEAAD94D1FB}" destId="{B2C38318-9E05-4F5B-93D8-D4F22361E53E}" srcOrd="0" destOrd="0" presId="urn:microsoft.com/office/officeart/2016/7/layout/RoundedRectangleTimeline"/>
    <dgm:cxn modelId="{069E5273-D135-44CE-B36F-7EAA1E28A248}" type="presParOf" srcId="{B2C38318-9E05-4F5B-93D8-D4F22361E53E}" destId="{72E96ECD-A87F-4840-83BA-7AA013564235}" srcOrd="0" destOrd="0" presId="urn:microsoft.com/office/officeart/2016/7/layout/RoundedRectangleTimeline"/>
    <dgm:cxn modelId="{3C1A6BDE-52A8-4407-BDD2-FB382903EBC7}" type="presParOf" srcId="{B2C38318-9E05-4F5B-93D8-D4F22361E53E}" destId="{264D7E75-3E0A-4582-8FEF-482E653342B7}" srcOrd="1" destOrd="0" presId="urn:microsoft.com/office/officeart/2016/7/layout/RoundedRectangleTimeline"/>
    <dgm:cxn modelId="{88C9044B-6FB0-415A-B0DC-A2A384DDEB9F}" type="presParOf" srcId="{B2C38318-9E05-4F5B-93D8-D4F22361E53E}" destId="{F7279EAB-CFB4-4B64-ABEB-BB460EBF7A04}" srcOrd="2" destOrd="0" presId="urn:microsoft.com/office/officeart/2016/7/layout/RoundedRectangleTimeline"/>
    <dgm:cxn modelId="{6EEEDD09-19E0-4AE7-9E95-0366D1AFC9A3}" type="presParOf" srcId="{B2C38318-9E05-4F5B-93D8-D4F22361E53E}" destId="{1C625617-A4EB-421C-869B-359B38451E6C}" srcOrd="3" destOrd="0" presId="urn:microsoft.com/office/officeart/2016/7/layout/RoundedRectangleTimeline"/>
    <dgm:cxn modelId="{2D29F170-29F1-4D0A-9B1D-8518BEA53161}" type="presParOf" srcId="{B2C38318-9E05-4F5B-93D8-D4F22361E53E}" destId="{B532F05E-99E5-4A58-B235-94471B8FAABC}" srcOrd="4" destOrd="0" presId="urn:microsoft.com/office/officeart/2016/7/layout/RoundedRectangleTimeline"/>
    <dgm:cxn modelId="{69942455-8541-40F1-A43B-6B006F001918}" type="presParOf" srcId="{421A0F09-B16C-44D0-AA12-9AEAAD94D1FB}" destId="{78DCAAFA-42AA-4BAB-A837-D43E15282339}" srcOrd="1" destOrd="0" presId="urn:microsoft.com/office/officeart/2016/7/layout/RoundedRectangleTimeline"/>
    <dgm:cxn modelId="{B51EE9CC-79E2-49A3-8BB8-1508F05919F8}" type="presParOf" srcId="{421A0F09-B16C-44D0-AA12-9AEAAD94D1FB}" destId="{91F60599-C728-4EDC-8098-4C58CCF287A6}" srcOrd="2" destOrd="0" presId="urn:microsoft.com/office/officeart/2016/7/layout/RoundedRectangleTimeline"/>
    <dgm:cxn modelId="{74EA8EC9-9EEE-47CC-BD7B-462234CABC0E}" type="presParOf" srcId="{91F60599-C728-4EDC-8098-4C58CCF287A6}" destId="{D695757C-C5EB-4531-882E-15B40DC02EAD}" srcOrd="0" destOrd="0" presId="urn:microsoft.com/office/officeart/2016/7/layout/RoundedRectangleTimeline"/>
    <dgm:cxn modelId="{067727ED-E660-4876-8C59-D16EE2FEC32A}" type="presParOf" srcId="{91F60599-C728-4EDC-8098-4C58CCF287A6}" destId="{575CE5A0-0FA5-495D-95EF-B7EF2F070B09}" srcOrd="1" destOrd="0" presId="urn:microsoft.com/office/officeart/2016/7/layout/RoundedRectangleTimeline"/>
    <dgm:cxn modelId="{D6635C3B-7F53-4B34-9827-85861D900FEC}" type="presParOf" srcId="{91F60599-C728-4EDC-8098-4C58CCF287A6}" destId="{D52805C7-DD75-493D-ACCB-ACE2F84F1C1F}" srcOrd="2" destOrd="0" presId="urn:microsoft.com/office/officeart/2016/7/layout/RoundedRectangleTimeline"/>
    <dgm:cxn modelId="{E213E7AB-F463-4208-8386-6E025DBD5FCF}" type="presParOf" srcId="{91F60599-C728-4EDC-8098-4C58CCF287A6}" destId="{313BCE33-34C0-42EE-8761-E40BA7B85B94}" srcOrd="3" destOrd="0" presId="urn:microsoft.com/office/officeart/2016/7/layout/RoundedRectangleTimeline"/>
    <dgm:cxn modelId="{2A123AD1-CE1A-4E2C-870D-6C3017216233}" type="presParOf" srcId="{91F60599-C728-4EDC-8098-4C58CCF287A6}" destId="{DE5AA104-D457-47E6-9537-1DF2E4B4B206}" srcOrd="4" destOrd="0" presId="urn:microsoft.com/office/officeart/2016/7/layout/RoundedRectangleTimeline"/>
    <dgm:cxn modelId="{F2BCD1C2-BDD8-4062-BD2C-676B019B1377}" type="presParOf" srcId="{421A0F09-B16C-44D0-AA12-9AEAAD94D1FB}" destId="{F94229AC-3E64-46F0-85FE-D9EA79A92E88}" srcOrd="3" destOrd="0" presId="urn:microsoft.com/office/officeart/2016/7/layout/RoundedRectangleTimeline"/>
    <dgm:cxn modelId="{94D07661-866B-459D-B477-65584E52C4F2}" type="presParOf" srcId="{421A0F09-B16C-44D0-AA12-9AEAAD94D1FB}" destId="{5FF665A8-5830-4630-8240-B7F9CBC821F8}" srcOrd="4" destOrd="0" presId="urn:microsoft.com/office/officeart/2016/7/layout/RoundedRectangleTimeline"/>
    <dgm:cxn modelId="{64EC7191-642D-4064-9025-EE3E01576BF8}" type="presParOf" srcId="{5FF665A8-5830-4630-8240-B7F9CBC821F8}" destId="{ED320911-12AC-4FF8-96EB-71D791DF13E0}" srcOrd="0" destOrd="0" presId="urn:microsoft.com/office/officeart/2016/7/layout/RoundedRectangleTimeline"/>
    <dgm:cxn modelId="{E20AF007-053A-461B-AE8E-CDDB6CE61CC5}" type="presParOf" srcId="{5FF665A8-5830-4630-8240-B7F9CBC821F8}" destId="{1CBAFF70-5D17-4F66-A20A-45CB301973D6}" srcOrd="1" destOrd="0" presId="urn:microsoft.com/office/officeart/2016/7/layout/RoundedRectangleTimeline"/>
    <dgm:cxn modelId="{7206BDD4-6994-4FE2-936E-59FAB1F0CD03}" type="presParOf" srcId="{5FF665A8-5830-4630-8240-B7F9CBC821F8}" destId="{10071546-F076-4129-9C20-BE706EBD6A2C}" srcOrd="2" destOrd="0" presId="urn:microsoft.com/office/officeart/2016/7/layout/RoundedRectangleTimeline"/>
    <dgm:cxn modelId="{6793CE47-0D34-417A-919F-BE10CCE0EACB}" type="presParOf" srcId="{5FF665A8-5830-4630-8240-B7F9CBC821F8}" destId="{1B0307F2-09FC-40D6-873D-17E728AAFA41}" srcOrd="3" destOrd="0" presId="urn:microsoft.com/office/officeart/2016/7/layout/RoundedRectangleTimeline"/>
    <dgm:cxn modelId="{79D2ECB2-E310-4947-B3C8-A6F1D07B675C}" type="presParOf" srcId="{5FF665A8-5830-4630-8240-B7F9CBC821F8}" destId="{2A3B6D28-BD7C-4F81-8EFA-3C2D5E19F71E}" srcOrd="4" destOrd="0" presId="urn:microsoft.com/office/officeart/2016/7/layout/RoundedRectangleTimeline"/>
    <dgm:cxn modelId="{F3619700-B796-4EA5-ACEA-1474589637CF}" type="presParOf" srcId="{421A0F09-B16C-44D0-AA12-9AEAAD94D1FB}" destId="{4E725DC2-0B8D-4354-9379-EBCA1BBA1C59}" srcOrd="5" destOrd="0" presId="urn:microsoft.com/office/officeart/2016/7/layout/RoundedRectangleTimeline"/>
    <dgm:cxn modelId="{47383781-7300-4B45-A261-9F2749AB62C2}" type="presParOf" srcId="{421A0F09-B16C-44D0-AA12-9AEAAD94D1FB}" destId="{1DADD707-FEBE-47B5-8CEF-509296DF5CE0}" srcOrd="6" destOrd="0" presId="urn:microsoft.com/office/officeart/2016/7/layout/RoundedRectangleTimeline"/>
    <dgm:cxn modelId="{F265C299-75FD-47AC-B125-5F2995384A75}" type="presParOf" srcId="{1DADD707-FEBE-47B5-8CEF-509296DF5CE0}" destId="{F994783D-8F7F-426B-ACCA-5C9CE8CE3E14}" srcOrd="0" destOrd="0" presId="urn:microsoft.com/office/officeart/2016/7/layout/RoundedRectangleTimeline"/>
    <dgm:cxn modelId="{2746F37C-CAD0-4E4D-AF28-C2C7FD06AB7C}" type="presParOf" srcId="{1DADD707-FEBE-47B5-8CEF-509296DF5CE0}" destId="{55BD7AAF-994D-4A43-80AB-E1C78ED023BF}" srcOrd="1" destOrd="0" presId="urn:microsoft.com/office/officeart/2016/7/layout/RoundedRectangleTimeline"/>
    <dgm:cxn modelId="{3CFB4602-80A6-4802-A675-9E76A11C5B24}" type="presParOf" srcId="{1DADD707-FEBE-47B5-8CEF-509296DF5CE0}" destId="{9175F354-FBF1-45DA-A977-05A999A489FC}" srcOrd="2" destOrd="0" presId="urn:microsoft.com/office/officeart/2016/7/layout/RoundedRectangleTimeline"/>
    <dgm:cxn modelId="{6F748109-2E2C-421A-B2BA-F92E0FAD79B7}" type="presParOf" srcId="{1DADD707-FEBE-47B5-8CEF-509296DF5CE0}" destId="{A34503EF-AF37-4C47-9AB8-64CB27BF394E}" srcOrd="3" destOrd="0" presId="urn:microsoft.com/office/officeart/2016/7/layout/RoundedRectangleTimeline"/>
    <dgm:cxn modelId="{3DAF1352-1901-4F74-83DE-6DE6BDFD5662}" type="presParOf" srcId="{1DADD707-FEBE-47B5-8CEF-509296DF5CE0}" destId="{8433E5E3-2F27-4211-8860-3B2FAB439754}" srcOrd="4" destOrd="0" presId="urn:microsoft.com/office/officeart/2016/7/layout/RoundedRectangleTimeline"/>
    <dgm:cxn modelId="{0C807EED-8768-449E-ABA9-54AC2FB1C1E3}" type="presParOf" srcId="{421A0F09-B16C-44D0-AA12-9AEAAD94D1FB}" destId="{845EA919-583A-45F3-B6C5-103A18DD179F}" srcOrd="7" destOrd="0" presId="urn:microsoft.com/office/officeart/2016/7/layout/RoundedRectangleTimeline"/>
    <dgm:cxn modelId="{A7020A9A-D59E-4821-9A29-6F56F86AD330}" type="presParOf" srcId="{421A0F09-B16C-44D0-AA12-9AEAAD94D1FB}" destId="{3957B596-ED35-4718-9C01-1A93C1491435}" srcOrd="8" destOrd="0" presId="urn:microsoft.com/office/officeart/2016/7/layout/RoundedRectangleTimeline"/>
    <dgm:cxn modelId="{32D5A449-AF4B-495D-AD91-107DC1A07AE6}" type="presParOf" srcId="{3957B596-ED35-4718-9C01-1A93C1491435}" destId="{2B2A037B-843B-4B67-8923-455EDDCFABC1}" srcOrd="0" destOrd="0" presId="urn:microsoft.com/office/officeart/2016/7/layout/RoundedRectangleTimeline"/>
    <dgm:cxn modelId="{373BDF5F-4E06-4D9B-963E-5AD063E87A81}" type="presParOf" srcId="{3957B596-ED35-4718-9C01-1A93C1491435}" destId="{2A0DE5D5-FE5A-4858-8420-C47745576D6B}" srcOrd="1" destOrd="0" presId="urn:microsoft.com/office/officeart/2016/7/layout/RoundedRectangleTimeline"/>
    <dgm:cxn modelId="{29D383D8-584F-42E1-BDAA-D88DC1FDF353}" type="presParOf" srcId="{3957B596-ED35-4718-9C01-1A93C1491435}" destId="{3304E081-7470-4451-814D-7418828CD347}" srcOrd="2" destOrd="0" presId="urn:microsoft.com/office/officeart/2016/7/layout/RoundedRectangleTimeline"/>
    <dgm:cxn modelId="{F5FAA05C-B213-4E63-ABDD-D0AA06FBF906}" type="presParOf" srcId="{3957B596-ED35-4718-9C01-1A93C1491435}" destId="{083EF4EC-492B-4E59-901F-0933A82A8B40}" srcOrd="3" destOrd="0" presId="urn:microsoft.com/office/officeart/2016/7/layout/RoundedRectangleTimeline"/>
    <dgm:cxn modelId="{9A742374-03DD-4C32-8790-402C5341E6A7}" type="presParOf" srcId="{3957B596-ED35-4718-9C01-1A93C1491435}" destId="{31BD62C5-A729-4826-9152-EE0DDE646573}" srcOrd="4" destOrd="0" presId="urn:microsoft.com/office/officeart/2016/7/layout/RoundedRectangle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46B917-4047-4B87-B580-AD4BECA39035}">
      <dsp:nvSpPr>
        <dsp:cNvPr id="0" name=""/>
        <dsp:cNvSpPr/>
      </dsp:nvSpPr>
      <dsp:spPr>
        <a:xfrm>
          <a:off x="0" y="4307"/>
          <a:ext cx="4773168" cy="91753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617069E-597C-4EF8-BFBB-F2AD628700EB}">
      <dsp:nvSpPr>
        <dsp:cNvPr id="0" name=""/>
        <dsp:cNvSpPr/>
      </dsp:nvSpPr>
      <dsp:spPr>
        <a:xfrm>
          <a:off x="277554" y="210753"/>
          <a:ext cx="504644" cy="50464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EB429F4-92CD-4577-961B-30AA4112001E}">
      <dsp:nvSpPr>
        <dsp:cNvPr id="0" name=""/>
        <dsp:cNvSpPr/>
      </dsp:nvSpPr>
      <dsp:spPr>
        <a:xfrm>
          <a:off x="1059754" y="4307"/>
          <a:ext cx="3713413" cy="9175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7106" tIns="97106" rIns="97106" bIns="97106" numCol="1" spcCol="1270" anchor="ctr" anchorCtr="0">
          <a:noAutofit/>
        </a:bodyPr>
        <a:lstStyle/>
        <a:p>
          <a:pPr marL="0" lvl="0" indent="0" algn="l" defTabSz="622300">
            <a:lnSpc>
              <a:spcPct val="100000"/>
            </a:lnSpc>
            <a:spcBef>
              <a:spcPct val="0"/>
            </a:spcBef>
            <a:spcAft>
              <a:spcPct val="35000"/>
            </a:spcAft>
            <a:buNone/>
          </a:pPr>
          <a:r>
            <a:rPr lang="en-US" sz="1400" kern="1200" dirty="0"/>
            <a:t>Develop a cloud-based data platform for the Village Resilience Initiative to predict, monitor, and respond to village-level floods.</a:t>
          </a:r>
        </a:p>
      </dsp:txBody>
      <dsp:txXfrm>
        <a:off x="1059754" y="4307"/>
        <a:ext cx="3713413" cy="917536"/>
      </dsp:txXfrm>
    </dsp:sp>
    <dsp:sp modelId="{10AFBE0C-5374-446C-B90D-DE8CD3DD591E}">
      <dsp:nvSpPr>
        <dsp:cNvPr id="0" name=""/>
        <dsp:cNvSpPr/>
      </dsp:nvSpPr>
      <dsp:spPr>
        <a:xfrm>
          <a:off x="0" y="1151227"/>
          <a:ext cx="4773168" cy="91753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97A1522-4B71-4E95-B4F0-B2872B170A84}">
      <dsp:nvSpPr>
        <dsp:cNvPr id="0" name=""/>
        <dsp:cNvSpPr/>
      </dsp:nvSpPr>
      <dsp:spPr>
        <a:xfrm>
          <a:off x="277554" y="1357673"/>
          <a:ext cx="504644" cy="50464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5DB0EA1-425F-471F-94A0-1B3423676749}">
      <dsp:nvSpPr>
        <dsp:cNvPr id="0" name=""/>
        <dsp:cNvSpPr/>
      </dsp:nvSpPr>
      <dsp:spPr>
        <a:xfrm>
          <a:off x="1059754" y="1151227"/>
          <a:ext cx="3713413" cy="9175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7106" tIns="97106" rIns="97106" bIns="97106" numCol="1" spcCol="1270" anchor="ctr" anchorCtr="0">
          <a:noAutofit/>
        </a:bodyPr>
        <a:lstStyle/>
        <a:p>
          <a:pPr marL="0" lvl="0" indent="0" algn="l" defTabSz="622300">
            <a:lnSpc>
              <a:spcPct val="100000"/>
            </a:lnSpc>
            <a:spcBef>
              <a:spcPct val="0"/>
            </a:spcBef>
            <a:spcAft>
              <a:spcPct val="35000"/>
            </a:spcAft>
            <a:buNone/>
          </a:pPr>
          <a:r>
            <a:rPr lang="en-US" sz="1400" kern="1200" dirty="0"/>
            <a:t>Used GCP (</a:t>
          </a:r>
          <a:r>
            <a:rPr lang="en-US" sz="1400" kern="1200" dirty="0" err="1"/>
            <a:t>BigQuery</a:t>
          </a:r>
          <a:r>
            <a:rPr lang="en-US" sz="1400" kern="1200" dirty="0"/>
            <a:t>, Hive, Spark) for data management.</a:t>
          </a:r>
        </a:p>
      </dsp:txBody>
      <dsp:txXfrm>
        <a:off x="1059754" y="1151227"/>
        <a:ext cx="3713413" cy="917536"/>
      </dsp:txXfrm>
    </dsp:sp>
    <dsp:sp modelId="{0A48766B-5B09-4CB9-BA29-70486BE521BB}">
      <dsp:nvSpPr>
        <dsp:cNvPr id="0" name=""/>
        <dsp:cNvSpPr/>
      </dsp:nvSpPr>
      <dsp:spPr>
        <a:xfrm>
          <a:off x="0" y="2298147"/>
          <a:ext cx="4773168" cy="91753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AD7DD70-4874-422B-A364-E0913F196D84}">
      <dsp:nvSpPr>
        <dsp:cNvPr id="0" name=""/>
        <dsp:cNvSpPr/>
      </dsp:nvSpPr>
      <dsp:spPr>
        <a:xfrm>
          <a:off x="277554" y="2504593"/>
          <a:ext cx="504644" cy="50464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DACD631-CDB7-4433-9051-AB21094505FB}">
      <dsp:nvSpPr>
        <dsp:cNvPr id="0" name=""/>
        <dsp:cNvSpPr/>
      </dsp:nvSpPr>
      <dsp:spPr>
        <a:xfrm>
          <a:off x="1059754" y="2298147"/>
          <a:ext cx="3713413" cy="9175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7106" tIns="97106" rIns="97106" bIns="97106" numCol="1" spcCol="1270" anchor="ctr" anchorCtr="0">
          <a:noAutofit/>
        </a:bodyPr>
        <a:lstStyle/>
        <a:p>
          <a:pPr marL="0" lvl="0" indent="0" algn="l" defTabSz="622300">
            <a:lnSpc>
              <a:spcPct val="100000"/>
            </a:lnSpc>
            <a:spcBef>
              <a:spcPct val="0"/>
            </a:spcBef>
            <a:spcAft>
              <a:spcPct val="35000"/>
            </a:spcAft>
            <a:buNone/>
          </a:pPr>
          <a:r>
            <a:rPr lang="en-US" sz="1400" kern="1200"/>
            <a:t>Static and dynamic datasets processed and analyzed.</a:t>
          </a:r>
        </a:p>
      </dsp:txBody>
      <dsp:txXfrm>
        <a:off x="1059754" y="2298147"/>
        <a:ext cx="3713413" cy="917536"/>
      </dsp:txXfrm>
    </dsp:sp>
    <dsp:sp modelId="{AB6D33FE-5CA5-4251-9AE9-52BE76E078E3}">
      <dsp:nvSpPr>
        <dsp:cNvPr id="0" name=""/>
        <dsp:cNvSpPr/>
      </dsp:nvSpPr>
      <dsp:spPr>
        <a:xfrm>
          <a:off x="0" y="3445068"/>
          <a:ext cx="4773168" cy="91753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A73B332-13FF-43A5-9476-EF1224069BAB}">
      <dsp:nvSpPr>
        <dsp:cNvPr id="0" name=""/>
        <dsp:cNvSpPr/>
      </dsp:nvSpPr>
      <dsp:spPr>
        <a:xfrm>
          <a:off x="277554" y="3651513"/>
          <a:ext cx="504644" cy="50464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9DE7517-53BB-49E2-A2CB-0CD01B8DE66A}">
      <dsp:nvSpPr>
        <dsp:cNvPr id="0" name=""/>
        <dsp:cNvSpPr/>
      </dsp:nvSpPr>
      <dsp:spPr>
        <a:xfrm>
          <a:off x="1059754" y="3445068"/>
          <a:ext cx="3713413" cy="9175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7106" tIns="97106" rIns="97106" bIns="97106" numCol="1" spcCol="1270" anchor="ctr" anchorCtr="0">
          <a:noAutofit/>
        </a:bodyPr>
        <a:lstStyle/>
        <a:p>
          <a:pPr marL="0" lvl="0" indent="0" algn="l" defTabSz="622300">
            <a:lnSpc>
              <a:spcPct val="100000"/>
            </a:lnSpc>
            <a:spcBef>
              <a:spcPct val="0"/>
            </a:spcBef>
            <a:spcAft>
              <a:spcPct val="35000"/>
            </a:spcAft>
            <a:buNone/>
          </a:pPr>
          <a:r>
            <a:rPr lang="en-US" sz="1400" kern="1200"/>
            <a:t>Looker Studio used for visualization.</a:t>
          </a:r>
        </a:p>
      </dsp:txBody>
      <dsp:txXfrm>
        <a:off x="1059754" y="3445068"/>
        <a:ext cx="3713413" cy="917536"/>
      </dsp:txXfrm>
    </dsp:sp>
    <dsp:sp modelId="{C0DCDBAD-4822-464E-A2F0-2A9C70898E5B}">
      <dsp:nvSpPr>
        <dsp:cNvPr id="0" name=""/>
        <dsp:cNvSpPr/>
      </dsp:nvSpPr>
      <dsp:spPr>
        <a:xfrm>
          <a:off x="0" y="4591988"/>
          <a:ext cx="4773168" cy="91753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0CCF10A-9E8D-45D0-AEE4-E24D3B1FA03A}">
      <dsp:nvSpPr>
        <dsp:cNvPr id="0" name=""/>
        <dsp:cNvSpPr/>
      </dsp:nvSpPr>
      <dsp:spPr>
        <a:xfrm>
          <a:off x="277554" y="4798433"/>
          <a:ext cx="504644" cy="504644"/>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29134DD-86CE-4481-93F4-8E1523218764}">
      <dsp:nvSpPr>
        <dsp:cNvPr id="0" name=""/>
        <dsp:cNvSpPr/>
      </dsp:nvSpPr>
      <dsp:spPr>
        <a:xfrm>
          <a:off x="1059754" y="4591988"/>
          <a:ext cx="3713413" cy="9175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7106" tIns="97106" rIns="97106" bIns="97106" numCol="1" spcCol="1270" anchor="ctr" anchorCtr="0">
          <a:noAutofit/>
        </a:bodyPr>
        <a:lstStyle/>
        <a:p>
          <a:pPr marL="0" lvl="0" indent="0" algn="l" defTabSz="622300">
            <a:lnSpc>
              <a:spcPct val="100000"/>
            </a:lnSpc>
            <a:spcBef>
              <a:spcPct val="0"/>
            </a:spcBef>
            <a:spcAft>
              <a:spcPct val="35000"/>
            </a:spcAft>
            <a:buNone/>
          </a:pPr>
          <a:r>
            <a:rPr lang="en-US" sz="1400" kern="1200"/>
            <a:t>Future: Predictive models, early-warning dashboards.</a:t>
          </a:r>
        </a:p>
      </dsp:txBody>
      <dsp:txXfrm>
        <a:off x="1059754" y="4591988"/>
        <a:ext cx="3713413" cy="91753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EF42C9C-6ACC-4D6F-9734-E9F0ADEDD530}">
      <dsp:nvSpPr>
        <dsp:cNvPr id="0" name=""/>
        <dsp:cNvSpPr/>
      </dsp:nvSpPr>
      <dsp:spPr>
        <a:xfrm>
          <a:off x="3893930" y="1314"/>
          <a:ext cx="1154970" cy="1154970"/>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a:t>Generation: Sourced static (NOAA) and dynamic (APIs) datasets.</a:t>
          </a:r>
        </a:p>
      </dsp:txBody>
      <dsp:txXfrm>
        <a:off x="4063071" y="170455"/>
        <a:ext cx="816688" cy="816688"/>
      </dsp:txXfrm>
    </dsp:sp>
    <dsp:sp modelId="{189188C2-4091-45A4-9A34-5CF1D56EFCF0}">
      <dsp:nvSpPr>
        <dsp:cNvPr id="0" name=""/>
        <dsp:cNvSpPr/>
      </dsp:nvSpPr>
      <dsp:spPr>
        <a:xfrm rot="1350000">
          <a:off x="5110868" y="712276"/>
          <a:ext cx="306643" cy="38980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a:off x="5114369" y="772634"/>
        <a:ext cx="214650" cy="233882"/>
      </dsp:txXfrm>
    </dsp:sp>
    <dsp:sp modelId="{D251826A-4F87-45C4-B077-1A0C233C61FC}">
      <dsp:nvSpPr>
        <dsp:cNvPr id="0" name=""/>
        <dsp:cNvSpPr/>
      </dsp:nvSpPr>
      <dsp:spPr>
        <a:xfrm>
          <a:off x="5495516" y="664713"/>
          <a:ext cx="1154970" cy="1154970"/>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a:t>Collection: Merged NOAA data; automated API requests for weather/elevation.</a:t>
          </a:r>
        </a:p>
      </dsp:txBody>
      <dsp:txXfrm>
        <a:off x="5664657" y="833854"/>
        <a:ext cx="816688" cy="816688"/>
      </dsp:txXfrm>
    </dsp:sp>
    <dsp:sp modelId="{ABCA010B-2D82-44AE-8901-89CE1E2BFEDE}">
      <dsp:nvSpPr>
        <dsp:cNvPr id="0" name=""/>
        <dsp:cNvSpPr/>
      </dsp:nvSpPr>
      <dsp:spPr>
        <a:xfrm rot="4050000">
          <a:off x="6248057" y="1840072"/>
          <a:ext cx="306643" cy="38980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a:off x="6276451" y="1875537"/>
        <a:ext cx="214650" cy="233882"/>
      </dsp:txXfrm>
    </dsp:sp>
    <dsp:sp modelId="{C1AFE85E-0309-4F83-A432-D984AB9A3462}">
      <dsp:nvSpPr>
        <dsp:cNvPr id="0" name=""/>
        <dsp:cNvSpPr/>
      </dsp:nvSpPr>
      <dsp:spPr>
        <a:xfrm>
          <a:off x="6158914" y="2266298"/>
          <a:ext cx="1154970" cy="1154970"/>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dirty="0"/>
            <a:t>Processing: Cleaned data using </a:t>
          </a:r>
          <a:r>
            <a:rPr lang="en-US" sz="700" kern="1200" dirty="0" err="1"/>
            <a:t>OpenRefine</a:t>
          </a:r>
          <a:r>
            <a:rPr lang="en-US" sz="700" kern="1200" dirty="0"/>
            <a:t>; enriched with dynamic data.</a:t>
          </a:r>
        </a:p>
      </dsp:txBody>
      <dsp:txXfrm>
        <a:off x="6328055" y="2435439"/>
        <a:ext cx="816688" cy="816688"/>
      </dsp:txXfrm>
    </dsp:sp>
    <dsp:sp modelId="{0196A103-A31F-4DC3-8CDF-7C59F162E23B}">
      <dsp:nvSpPr>
        <dsp:cNvPr id="0" name=""/>
        <dsp:cNvSpPr/>
      </dsp:nvSpPr>
      <dsp:spPr>
        <a:xfrm rot="6750000">
          <a:off x="6254699" y="3441657"/>
          <a:ext cx="306643" cy="38980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rot="10800000">
        <a:off x="6318298" y="3477122"/>
        <a:ext cx="214650" cy="233882"/>
      </dsp:txXfrm>
    </dsp:sp>
    <dsp:sp modelId="{D66AEB27-3CDB-47AF-821E-DAA80D4BED44}">
      <dsp:nvSpPr>
        <dsp:cNvPr id="0" name=""/>
        <dsp:cNvSpPr/>
      </dsp:nvSpPr>
      <dsp:spPr>
        <a:xfrm>
          <a:off x="5495516" y="3867884"/>
          <a:ext cx="1154970" cy="1154970"/>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a:t>Storage: Stored in Google Cloud Storage (GCS) buckets.</a:t>
          </a:r>
        </a:p>
      </dsp:txBody>
      <dsp:txXfrm>
        <a:off x="5664657" y="4037025"/>
        <a:ext cx="816688" cy="816688"/>
      </dsp:txXfrm>
    </dsp:sp>
    <dsp:sp modelId="{77B7055E-432F-4E89-B147-A62BDACD2E86}">
      <dsp:nvSpPr>
        <dsp:cNvPr id="0" name=""/>
        <dsp:cNvSpPr/>
      </dsp:nvSpPr>
      <dsp:spPr>
        <a:xfrm rot="9450000">
          <a:off x="5126904" y="4578846"/>
          <a:ext cx="306643" cy="38980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rot="10800000">
        <a:off x="5215396" y="4639204"/>
        <a:ext cx="214650" cy="233882"/>
      </dsp:txXfrm>
    </dsp:sp>
    <dsp:sp modelId="{181D26E5-640A-4F42-85E0-22095C4E3B0E}">
      <dsp:nvSpPr>
        <dsp:cNvPr id="0" name=""/>
        <dsp:cNvSpPr/>
      </dsp:nvSpPr>
      <dsp:spPr>
        <a:xfrm>
          <a:off x="3893930" y="4531282"/>
          <a:ext cx="1154970" cy="1154970"/>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a:t>Management: Organized in BigQuery and Hive tables; ensured data security.</a:t>
          </a:r>
        </a:p>
      </dsp:txBody>
      <dsp:txXfrm>
        <a:off x="4063071" y="4700423"/>
        <a:ext cx="816688" cy="816688"/>
      </dsp:txXfrm>
    </dsp:sp>
    <dsp:sp modelId="{0401A8CB-8D0E-49B9-8076-33C2B23FE1DD}">
      <dsp:nvSpPr>
        <dsp:cNvPr id="0" name=""/>
        <dsp:cNvSpPr/>
      </dsp:nvSpPr>
      <dsp:spPr>
        <a:xfrm rot="12150000">
          <a:off x="3525319" y="4585488"/>
          <a:ext cx="306643" cy="38980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rot="10800000">
        <a:off x="3613811" y="4681050"/>
        <a:ext cx="214650" cy="233882"/>
      </dsp:txXfrm>
    </dsp:sp>
    <dsp:sp modelId="{AC797B30-C612-4B2A-9D68-88E798E003B5}">
      <dsp:nvSpPr>
        <dsp:cNvPr id="0" name=""/>
        <dsp:cNvSpPr/>
      </dsp:nvSpPr>
      <dsp:spPr>
        <a:xfrm>
          <a:off x="2292345" y="3867884"/>
          <a:ext cx="1154970" cy="1154970"/>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a:t>Analysis: Queried using BigQuery, Hive, Spark for insights.</a:t>
          </a:r>
        </a:p>
      </dsp:txBody>
      <dsp:txXfrm>
        <a:off x="2461486" y="4037025"/>
        <a:ext cx="816688" cy="816688"/>
      </dsp:txXfrm>
    </dsp:sp>
    <dsp:sp modelId="{891C2ED4-EABE-420B-9324-E438C2C2F83E}">
      <dsp:nvSpPr>
        <dsp:cNvPr id="0" name=""/>
        <dsp:cNvSpPr/>
      </dsp:nvSpPr>
      <dsp:spPr>
        <a:xfrm rot="14850000">
          <a:off x="2388130" y="3457693"/>
          <a:ext cx="306643" cy="38980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rot="10800000">
        <a:off x="2451729" y="3578148"/>
        <a:ext cx="214650" cy="233882"/>
      </dsp:txXfrm>
    </dsp:sp>
    <dsp:sp modelId="{65E1D50A-5D67-4B3A-A9C7-E25A3EA369A0}">
      <dsp:nvSpPr>
        <dsp:cNvPr id="0" name=""/>
        <dsp:cNvSpPr/>
      </dsp:nvSpPr>
      <dsp:spPr>
        <a:xfrm>
          <a:off x="1628946" y="2266298"/>
          <a:ext cx="1154970" cy="1154970"/>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a:t>Visualization: Created interactive dashboards in Looker Studio.</a:t>
          </a:r>
        </a:p>
      </dsp:txBody>
      <dsp:txXfrm>
        <a:off x="1798087" y="2435439"/>
        <a:ext cx="816688" cy="816688"/>
      </dsp:txXfrm>
    </dsp:sp>
    <dsp:sp modelId="{9D363E9B-8242-43A9-93FF-768BD30DB684}">
      <dsp:nvSpPr>
        <dsp:cNvPr id="0" name=""/>
        <dsp:cNvSpPr/>
      </dsp:nvSpPr>
      <dsp:spPr>
        <a:xfrm rot="17550000">
          <a:off x="2381488" y="1856107"/>
          <a:ext cx="306643" cy="38980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a:off x="2409882" y="1976562"/>
        <a:ext cx="214650" cy="233882"/>
      </dsp:txXfrm>
    </dsp:sp>
    <dsp:sp modelId="{ED922979-11BD-4235-8D51-21D496522D5E}">
      <dsp:nvSpPr>
        <dsp:cNvPr id="0" name=""/>
        <dsp:cNvSpPr/>
      </dsp:nvSpPr>
      <dsp:spPr>
        <a:xfrm>
          <a:off x="2292345" y="664713"/>
          <a:ext cx="1154970" cy="1154970"/>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a:t>Interpretation: Identified high-risk areas and trends for disaster preparedness.</a:t>
          </a:r>
        </a:p>
      </dsp:txBody>
      <dsp:txXfrm>
        <a:off x="2461486" y="833854"/>
        <a:ext cx="816688" cy="816688"/>
      </dsp:txXfrm>
    </dsp:sp>
    <dsp:sp modelId="{2EA9FC89-66F4-4289-A00B-B077D8AE74A1}">
      <dsp:nvSpPr>
        <dsp:cNvPr id="0" name=""/>
        <dsp:cNvSpPr/>
      </dsp:nvSpPr>
      <dsp:spPr>
        <a:xfrm rot="20250000">
          <a:off x="3509283" y="718919"/>
          <a:ext cx="306643" cy="38980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a:off x="3512784" y="814481"/>
        <a:ext cx="214650" cy="23388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B75EF34-BFF1-4C30-B40D-4C7992326DEA}">
      <dsp:nvSpPr>
        <dsp:cNvPr id="0" name=""/>
        <dsp:cNvSpPr/>
      </dsp:nvSpPr>
      <dsp:spPr>
        <a:xfrm>
          <a:off x="950" y="370032"/>
          <a:ext cx="3335112" cy="2117796"/>
        </a:xfrm>
        <a:prstGeom prst="roundRect">
          <a:avLst>
            <a:gd name="adj" fmla="val 10000"/>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08D17BF-D687-4F60-958B-FF1E1D3FC5D6}">
      <dsp:nvSpPr>
        <dsp:cNvPr id="0" name=""/>
        <dsp:cNvSpPr/>
      </dsp:nvSpPr>
      <dsp:spPr>
        <a:xfrm>
          <a:off x="371518" y="722072"/>
          <a:ext cx="3335112" cy="2117796"/>
        </a:xfrm>
        <a:prstGeom prst="roundRect">
          <a:avLst>
            <a:gd name="adj" fmla="val 10000"/>
          </a:avLst>
        </a:prstGeom>
        <a:solidFill>
          <a:schemeClr val="lt2">
            <a:alpha val="90000"/>
            <a:hueOff val="0"/>
            <a:satOff val="0"/>
            <a:lumOff val="0"/>
            <a:alphaOff val="0"/>
          </a:schemeClr>
        </a:solidFill>
        <a:ln w="1905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Static Data:</a:t>
          </a:r>
          <a:br>
            <a:rPr lang="en-US" sz="1600" kern="1200"/>
          </a:br>
          <a:r>
            <a:rPr lang="en-US" sz="1600" kern="1200"/>
            <a:t>Source: NOAA Storm Events Database (Texas floods, 2010–2024).</a:t>
          </a:r>
          <a:br>
            <a:rPr lang="en-US" sz="1600" kern="1200"/>
          </a:br>
          <a:r>
            <a:rPr lang="en-US" sz="1600" kern="1200"/>
            <a:t>Records: 5,079 flood events.</a:t>
          </a:r>
          <a:br>
            <a:rPr lang="en-US" sz="1600" kern="1200"/>
          </a:br>
          <a:r>
            <a:rPr lang="en-US" sz="1600" kern="1200"/>
            <a:t>Details: Property damage, fatalities, event dates, and locations.</a:t>
          </a:r>
        </a:p>
      </dsp:txBody>
      <dsp:txXfrm>
        <a:off x="433546" y="784100"/>
        <a:ext cx="3211056" cy="1993740"/>
      </dsp:txXfrm>
    </dsp:sp>
    <dsp:sp modelId="{07A71D04-37DA-4152-8317-4F297E91E5C2}">
      <dsp:nvSpPr>
        <dsp:cNvPr id="0" name=""/>
        <dsp:cNvSpPr/>
      </dsp:nvSpPr>
      <dsp:spPr>
        <a:xfrm>
          <a:off x="4077199" y="370032"/>
          <a:ext cx="3335112" cy="2117796"/>
        </a:xfrm>
        <a:prstGeom prst="roundRect">
          <a:avLst>
            <a:gd name="adj" fmla="val 10000"/>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39A4DFB-B542-4A79-93AD-C3B0EB0F9C7B}">
      <dsp:nvSpPr>
        <dsp:cNvPr id="0" name=""/>
        <dsp:cNvSpPr/>
      </dsp:nvSpPr>
      <dsp:spPr>
        <a:xfrm>
          <a:off x="4447767" y="722072"/>
          <a:ext cx="3335112" cy="2117796"/>
        </a:xfrm>
        <a:prstGeom prst="roundRect">
          <a:avLst>
            <a:gd name="adj" fmla="val 10000"/>
          </a:avLst>
        </a:prstGeom>
        <a:solidFill>
          <a:schemeClr val="lt2">
            <a:alpha val="90000"/>
            <a:hueOff val="0"/>
            <a:satOff val="0"/>
            <a:lumOff val="0"/>
            <a:alphaOff val="0"/>
          </a:schemeClr>
        </a:solidFill>
        <a:ln w="1905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Dynamic Data:</a:t>
          </a:r>
          <a:br>
            <a:rPr lang="en-US" sz="1600" kern="1200"/>
          </a:br>
          <a:r>
            <a:rPr lang="en-US" sz="1600" kern="1200"/>
            <a:t>Source: OpenWeatherMap API (temperature, rainfall, wind speed).</a:t>
          </a:r>
          <a:br>
            <a:rPr lang="en-US" sz="1600" kern="1200"/>
          </a:br>
          <a:r>
            <a:rPr lang="en-US" sz="1600" kern="1200"/>
            <a:t>Source: Open-Elevation API (elevation data).</a:t>
          </a:r>
          <a:br>
            <a:rPr lang="en-US" sz="1600" kern="1200"/>
          </a:br>
          <a:r>
            <a:rPr lang="en-US" sz="1600" kern="1200"/>
            <a:t>Purpose: Enhance flood risk assessment with real-time environmental data.</a:t>
          </a:r>
        </a:p>
      </dsp:txBody>
      <dsp:txXfrm>
        <a:off x="4509795" y="784100"/>
        <a:ext cx="3211056" cy="199374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13B547D-4030-4D1B-9B16-FFAED445B8EA}">
      <dsp:nvSpPr>
        <dsp:cNvPr id="0" name=""/>
        <dsp:cNvSpPr/>
      </dsp:nvSpPr>
      <dsp:spPr>
        <a:xfrm>
          <a:off x="1557807" y="39001"/>
          <a:ext cx="785668" cy="785668"/>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AEFC145-DD9C-44F6-B710-82E18BB79B51}">
      <dsp:nvSpPr>
        <dsp:cNvPr id="0" name=""/>
        <dsp:cNvSpPr/>
      </dsp:nvSpPr>
      <dsp:spPr>
        <a:xfrm>
          <a:off x="1722797" y="203991"/>
          <a:ext cx="455687" cy="45568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16E19ED-6FC1-4113-BC84-00D5B2AAA4EE}">
      <dsp:nvSpPr>
        <dsp:cNvPr id="0" name=""/>
        <dsp:cNvSpPr/>
      </dsp:nvSpPr>
      <dsp:spPr>
        <a:xfrm>
          <a:off x="2511832" y="39001"/>
          <a:ext cx="1851932" cy="7856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33400">
            <a:lnSpc>
              <a:spcPct val="100000"/>
            </a:lnSpc>
            <a:spcBef>
              <a:spcPct val="0"/>
            </a:spcBef>
            <a:spcAft>
              <a:spcPct val="35000"/>
            </a:spcAft>
            <a:buNone/>
          </a:pPr>
          <a:r>
            <a:rPr lang="en-US" sz="1200" kern="1200" dirty="0"/>
            <a:t>High-Risk Areas: Harris, Galveston, Fort Bend, and Montgomery counties.</a:t>
          </a:r>
        </a:p>
      </dsp:txBody>
      <dsp:txXfrm>
        <a:off x="2511832" y="39001"/>
        <a:ext cx="1851932" cy="785668"/>
      </dsp:txXfrm>
    </dsp:sp>
    <dsp:sp modelId="{6326A164-88A9-4334-8FB3-C5E3C01C61DF}">
      <dsp:nvSpPr>
        <dsp:cNvPr id="0" name=""/>
        <dsp:cNvSpPr/>
      </dsp:nvSpPr>
      <dsp:spPr>
        <a:xfrm>
          <a:off x="4686450" y="39001"/>
          <a:ext cx="785668" cy="785668"/>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55DAE9D-C2EF-4F9B-BA2A-41763F6F8007}">
      <dsp:nvSpPr>
        <dsp:cNvPr id="0" name=""/>
        <dsp:cNvSpPr/>
      </dsp:nvSpPr>
      <dsp:spPr>
        <a:xfrm>
          <a:off x="4851440" y="203991"/>
          <a:ext cx="455687" cy="45568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5A08FBE-C554-4C4D-AF9D-345ED28D84A6}">
      <dsp:nvSpPr>
        <dsp:cNvPr id="0" name=""/>
        <dsp:cNvSpPr/>
      </dsp:nvSpPr>
      <dsp:spPr>
        <a:xfrm>
          <a:off x="5640475" y="39001"/>
          <a:ext cx="1851932" cy="7856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33400">
            <a:lnSpc>
              <a:spcPct val="100000"/>
            </a:lnSpc>
            <a:spcBef>
              <a:spcPct val="0"/>
            </a:spcBef>
            <a:spcAft>
              <a:spcPct val="35000"/>
            </a:spcAft>
            <a:buNone/>
          </a:pPr>
          <a:r>
            <a:rPr lang="en-US" sz="1200" kern="1200"/>
            <a:t>Deadly Events: 2017 Harris County flood (36 deaths) underscores need for emergency planning.</a:t>
          </a:r>
        </a:p>
      </dsp:txBody>
      <dsp:txXfrm>
        <a:off x="5640475" y="39001"/>
        <a:ext cx="1851932" cy="785668"/>
      </dsp:txXfrm>
    </dsp:sp>
    <dsp:sp modelId="{EC9C7218-7969-4BCD-8DA0-66C60FD4A9F8}">
      <dsp:nvSpPr>
        <dsp:cNvPr id="0" name=""/>
        <dsp:cNvSpPr/>
      </dsp:nvSpPr>
      <dsp:spPr>
        <a:xfrm>
          <a:off x="1557807" y="1451868"/>
          <a:ext cx="785668" cy="785668"/>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1918913-D1A7-4B61-B754-3758CAB925D3}">
      <dsp:nvSpPr>
        <dsp:cNvPr id="0" name=""/>
        <dsp:cNvSpPr/>
      </dsp:nvSpPr>
      <dsp:spPr>
        <a:xfrm>
          <a:off x="1722797" y="1616858"/>
          <a:ext cx="455687" cy="45568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797323A-FAEC-4276-9E0B-B2DD64FECB7E}">
      <dsp:nvSpPr>
        <dsp:cNvPr id="0" name=""/>
        <dsp:cNvSpPr/>
      </dsp:nvSpPr>
      <dsp:spPr>
        <a:xfrm>
          <a:off x="2511832" y="1451868"/>
          <a:ext cx="1851932" cy="7856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33400">
            <a:lnSpc>
              <a:spcPct val="100000"/>
            </a:lnSpc>
            <a:spcBef>
              <a:spcPct val="0"/>
            </a:spcBef>
            <a:spcAft>
              <a:spcPct val="35000"/>
            </a:spcAft>
            <a:buNone/>
          </a:pPr>
          <a:r>
            <a:rPr lang="en-US" sz="1200" kern="1200"/>
            <a:t>Flood Frequency: Increased events in 2015–2021, 2024; lower in 2022–2023.</a:t>
          </a:r>
        </a:p>
      </dsp:txBody>
      <dsp:txXfrm>
        <a:off x="2511832" y="1451868"/>
        <a:ext cx="1851932" cy="785668"/>
      </dsp:txXfrm>
    </dsp:sp>
    <dsp:sp modelId="{8B7D6580-90E6-4850-B9B0-97EBB739CB74}">
      <dsp:nvSpPr>
        <dsp:cNvPr id="0" name=""/>
        <dsp:cNvSpPr/>
      </dsp:nvSpPr>
      <dsp:spPr>
        <a:xfrm>
          <a:off x="4686450" y="1451868"/>
          <a:ext cx="785668" cy="785668"/>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61AF60A-6C66-459C-A395-017BE519A42D}">
      <dsp:nvSpPr>
        <dsp:cNvPr id="0" name=""/>
        <dsp:cNvSpPr/>
      </dsp:nvSpPr>
      <dsp:spPr>
        <a:xfrm>
          <a:off x="4851440" y="1616858"/>
          <a:ext cx="455687" cy="45568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D244A17-8019-4B6D-A224-926119DF247C}">
      <dsp:nvSpPr>
        <dsp:cNvPr id="0" name=""/>
        <dsp:cNvSpPr/>
      </dsp:nvSpPr>
      <dsp:spPr>
        <a:xfrm>
          <a:off x="5640475" y="1451868"/>
          <a:ext cx="1851932" cy="7856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33400">
            <a:lnSpc>
              <a:spcPct val="100000"/>
            </a:lnSpc>
            <a:spcBef>
              <a:spcPct val="0"/>
            </a:spcBef>
            <a:spcAft>
              <a:spcPct val="35000"/>
            </a:spcAft>
            <a:buNone/>
          </a:pPr>
          <a:r>
            <a:rPr lang="en-US" sz="1200" kern="1200"/>
            <a:t>Environmental Factors: Temperature and wind speed trends aid real-time risk assessment.</a:t>
          </a:r>
        </a:p>
      </dsp:txBody>
      <dsp:txXfrm>
        <a:off x="5640475" y="1451868"/>
        <a:ext cx="1851932" cy="785668"/>
      </dsp:txXfrm>
    </dsp:sp>
    <dsp:sp modelId="{8666DB51-5651-4A87-9DF4-AA490C10B58C}">
      <dsp:nvSpPr>
        <dsp:cNvPr id="0" name=""/>
        <dsp:cNvSpPr/>
      </dsp:nvSpPr>
      <dsp:spPr>
        <a:xfrm>
          <a:off x="1557807" y="2864735"/>
          <a:ext cx="785668" cy="785668"/>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0FF4958-3523-4171-8A09-CB2483B1C862}">
      <dsp:nvSpPr>
        <dsp:cNvPr id="0" name=""/>
        <dsp:cNvSpPr/>
      </dsp:nvSpPr>
      <dsp:spPr>
        <a:xfrm>
          <a:off x="1722797" y="3029725"/>
          <a:ext cx="455687" cy="455687"/>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4786395-00EA-4CE9-A76F-EB41F5CF6832}">
      <dsp:nvSpPr>
        <dsp:cNvPr id="0" name=""/>
        <dsp:cNvSpPr/>
      </dsp:nvSpPr>
      <dsp:spPr>
        <a:xfrm>
          <a:off x="2511832" y="2864735"/>
          <a:ext cx="1851932" cy="7856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33400">
            <a:lnSpc>
              <a:spcPct val="100000"/>
            </a:lnSpc>
            <a:spcBef>
              <a:spcPct val="0"/>
            </a:spcBef>
            <a:spcAft>
              <a:spcPct val="35000"/>
            </a:spcAft>
            <a:buNone/>
          </a:pPr>
          <a:r>
            <a:rPr lang="en-US" sz="1200" kern="1200"/>
            <a:t>Cost Efficiency: Hive chosen for cost-effective analytics for nonprofit.</a:t>
          </a:r>
        </a:p>
      </dsp:txBody>
      <dsp:txXfrm>
        <a:off x="2511832" y="2864735"/>
        <a:ext cx="1851932" cy="78566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65425E-903A-4063-BAE3-142646064B08}">
      <dsp:nvSpPr>
        <dsp:cNvPr id="0" name=""/>
        <dsp:cNvSpPr/>
      </dsp:nvSpPr>
      <dsp:spPr>
        <a:xfrm>
          <a:off x="281025" y="325633"/>
          <a:ext cx="872824" cy="872824"/>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33D2674-153A-4DFE-AE1B-AD8BE61AEE32}">
      <dsp:nvSpPr>
        <dsp:cNvPr id="0" name=""/>
        <dsp:cNvSpPr/>
      </dsp:nvSpPr>
      <dsp:spPr>
        <a:xfrm>
          <a:off x="467037" y="511645"/>
          <a:ext cx="500800" cy="5008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47F4E41F-34D7-4776-8CAD-CFFEE0F68991}">
      <dsp:nvSpPr>
        <dsp:cNvPr id="0" name=""/>
        <dsp:cNvSpPr/>
      </dsp:nvSpPr>
      <dsp:spPr>
        <a:xfrm>
          <a:off x="2008" y="1470321"/>
          <a:ext cx="1430859" cy="5723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a:t>GCP Setup: Centralized project for data and resource management.</a:t>
          </a:r>
        </a:p>
      </dsp:txBody>
      <dsp:txXfrm>
        <a:off x="2008" y="1470321"/>
        <a:ext cx="1430859" cy="572343"/>
      </dsp:txXfrm>
    </dsp:sp>
    <dsp:sp modelId="{AD49E9A4-F7EA-4022-913E-F35371DA93B7}">
      <dsp:nvSpPr>
        <dsp:cNvPr id="0" name=""/>
        <dsp:cNvSpPr/>
      </dsp:nvSpPr>
      <dsp:spPr>
        <a:xfrm>
          <a:off x="1962285" y="325633"/>
          <a:ext cx="872824" cy="872824"/>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577A296-1327-4BF8-8A25-1CC2176B5BDF}">
      <dsp:nvSpPr>
        <dsp:cNvPr id="0" name=""/>
        <dsp:cNvSpPr/>
      </dsp:nvSpPr>
      <dsp:spPr>
        <a:xfrm>
          <a:off x="2148297" y="511645"/>
          <a:ext cx="500800" cy="5008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EFE5E592-0B34-463B-99B8-A595000B4C99}">
      <dsp:nvSpPr>
        <dsp:cNvPr id="0" name=""/>
        <dsp:cNvSpPr/>
      </dsp:nvSpPr>
      <dsp:spPr>
        <a:xfrm>
          <a:off x="1683267" y="1470321"/>
          <a:ext cx="1430859" cy="5723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a:t>Data Enrichment: Integrated weather and elevation data for precise risk analysis.</a:t>
          </a:r>
        </a:p>
      </dsp:txBody>
      <dsp:txXfrm>
        <a:off x="1683267" y="1470321"/>
        <a:ext cx="1430859" cy="572343"/>
      </dsp:txXfrm>
    </dsp:sp>
    <dsp:sp modelId="{00B3FE91-B8B7-4C46-A8E1-DC7C95BB79F6}">
      <dsp:nvSpPr>
        <dsp:cNvPr id="0" name=""/>
        <dsp:cNvSpPr/>
      </dsp:nvSpPr>
      <dsp:spPr>
        <a:xfrm>
          <a:off x="3643545" y="325633"/>
          <a:ext cx="872824" cy="872824"/>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8C92275-7F09-41AD-BF24-0B227CFDCB2A}">
      <dsp:nvSpPr>
        <dsp:cNvPr id="0" name=""/>
        <dsp:cNvSpPr/>
      </dsp:nvSpPr>
      <dsp:spPr>
        <a:xfrm>
          <a:off x="3829556" y="511645"/>
          <a:ext cx="500800" cy="5008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99253D8D-14C9-42BA-9BD4-AD09E3F8A056}">
      <dsp:nvSpPr>
        <dsp:cNvPr id="0" name=""/>
        <dsp:cNvSpPr/>
      </dsp:nvSpPr>
      <dsp:spPr>
        <a:xfrm>
          <a:off x="3364527" y="1470321"/>
          <a:ext cx="1430859" cy="5723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a:t>Cross-Validation: Used BigQuery, Hive, Spark for robust results.</a:t>
          </a:r>
        </a:p>
      </dsp:txBody>
      <dsp:txXfrm>
        <a:off x="3364527" y="1470321"/>
        <a:ext cx="1430859" cy="572343"/>
      </dsp:txXfrm>
    </dsp:sp>
    <dsp:sp modelId="{FE6EAB5D-0F29-4925-A502-567F8F601F80}">
      <dsp:nvSpPr>
        <dsp:cNvPr id="0" name=""/>
        <dsp:cNvSpPr/>
      </dsp:nvSpPr>
      <dsp:spPr>
        <a:xfrm>
          <a:off x="1121655" y="2400379"/>
          <a:ext cx="872824" cy="872824"/>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B958984-1AB3-46A3-9F61-687D93A2F1BA}">
      <dsp:nvSpPr>
        <dsp:cNvPr id="0" name=""/>
        <dsp:cNvSpPr/>
      </dsp:nvSpPr>
      <dsp:spPr>
        <a:xfrm>
          <a:off x="1307667" y="2586391"/>
          <a:ext cx="500800" cy="5008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540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3A8B616F-6773-4754-8F5E-27CA357E7423}">
      <dsp:nvSpPr>
        <dsp:cNvPr id="0" name=""/>
        <dsp:cNvSpPr/>
      </dsp:nvSpPr>
      <dsp:spPr>
        <a:xfrm>
          <a:off x="842637" y="3545067"/>
          <a:ext cx="1430859" cy="5723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a:t>Visualization: Looker Studio dashboards for stakeholder communication.</a:t>
          </a:r>
        </a:p>
      </dsp:txBody>
      <dsp:txXfrm>
        <a:off x="842637" y="3545067"/>
        <a:ext cx="1430859" cy="572343"/>
      </dsp:txXfrm>
    </dsp:sp>
    <dsp:sp modelId="{16800E2F-2883-44DF-8CF1-798098C8EE40}">
      <dsp:nvSpPr>
        <dsp:cNvPr id="0" name=""/>
        <dsp:cNvSpPr/>
      </dsp:nvSpPr>
      <dsp:spPr>
        <a:xfrm>
          <a:off x="2802915" y="2400379"/>
          <a:ext cx="872824" cy="872824"/>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0E9BCE4-E805-40C7-864B-92606F756092}">
      <dsp:nvSpPr>
        <dsp:cNvPr id="0" name=""/>
        <dsp:cNvSpPr/>
      </dsp:nvSpPr>
      <dsp:spPr>
        <a:xfrm>
          <a:off x="2988926" y="2586391"/>
          <a:ext cx="500800" cy="50080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2540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C506976B-D103-41B9-9F6B-AEBA7C3F8986}">
      <dsp:nvSpPr>
        <dsp:cNvPr id="0" name=""/>
        <dsp:cNvSpPr/>
      </dsp:nvSpPr>
      <dsp:spPr>
        <a:xfrm>
          <a:off x="2523897" y="3545067"/>
          <a:ext cx="1430859" cy="5723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a:t>Future Scope: Predictive models and early-warning dashboards.</a:t>
          </a:r>
        </a:p>
      </dsp:txBody>
      <dsp:txXfrm>
        <a:off x="2523897" y="3545067"/>
        <a:ext cx="1430859" cy="572343"/>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E96ECD-A87F-4840-83BA-7AA013564235}">
      <dsp:nvSpPr>
        <dsp:cNvPr id="0" name=""/>
        <dsp:cNvSpPr/>
      </dsp:nvSpPr>
      <dsp:spPr>
        <a:xfrm rot="16200000">
          <a:off x="943872" y="1480191"/>
          <a:ext cx="435133" cy="1390955"/>
        </a:xfrm>
        <a:prstGeom prst="round2SameRect">
          <a:avLst/>
        </a:prstGeom>
        <a:solidFill>
          <a:schemeClr val="accent5">
            <a:hueOff val="0"/>
            <a:satOff val="0"/>
            <a:lumOff val="0"/>
            <a:alphaOff val="0"/>
          </a:schemeClr>
        </a:solidFill>
        <a:ln w="1905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1">
          <a:noAutofit/>
        </a:bodyPr>
        <a:lstStyle/>
        <a:p>
          <a:pPr marL="0" lvl="0" indent="0" algn="ctr" defTabSz="577850">
            <a:lnSpc>
              <a:spcPct val="90000"/>
            </a:lnSpc>
            <a:spcBef>
              <a:spcPct val="0"/>
            </a:spcBef>
            <a:spcAft>
              <a:spcPct val="35000"/>
            </a:spcAft>
            <a:buNone/>
          </a:pPr>
          <a:r>
            <a:rPr lang="en-US" sz="1300" kern="1200"/>
            <a:t>15 Apr.</a:t>
          </a:r>
        </a:p>
      </dsp:txBody>
      <dsp:txXfrm rot="5400000">
        <a:off x="487203" y="1979343"/>
        <a:ext cx="1369714" cy="392651"/>
      </dsp:txXfrm>
    </dsp:sp>
    <dsp:sp modelId="{264D7E75-3E0A-4582-8FEF-482E653342B7}">
      <dsp:nvSpPr>
        <dsp:cNvPr id="0" name=""/>
        <dsp:cNvSpPr/>
      </dsp:nvSpPr>
      <dsp:spPr>
        <a:xfrm>
          <a:off x="2310" y="0"/>
          <a:ext cx="2318258" cy="15229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99060" numCol="1" spcCol="1270" anchor="b" anchorCtr="1">
          <a:noAutofit/>
        </a:bodyPr>
        <a:lstStyle/>
        <a:p>
          <a:pPr marL="0" lvl="0" indent="0" algn="ctr" defTabSz="577850">
            <a:lnSpc>
              <a:spcPct val="90000"/>
            </a:lnSpc>
            <a:spcBef>
              <a:spcPct val="0"/>
            </a:spcBef>
            <a:spcAft>
              <a:spcPct val="35000"/>
            </a:spcAft>
            <a:buNone/>
          </a:pPr>
          <a:r>
            <a:rPr lang="en-US" sz="1300" kern="1200" dirty="0"/>
            <a:t>Defined goals, selected datasets, created GCP project.</a:t>
          </a:r>
        </a:p>
      </dsp:txBody>
      <dsp:txXfrm>
        <a:off x="2310" y="0"/>
        <a:ext cx="2318258" cy="1522968"/>
      </dsp:txXfrm>
    </dsp:sp>
    <dsp:sp modelId="{F7279EAB-CFB4-4B64-ABEB-BB460EBF7A04}">
      <dsp:nvSpPr>
        <dsp:cNvPr id="0" name=""/>
        <dsp:cNvSpPr/>
      </dsp:nvSpPr>
      <dsp:spPr>
        <a:xfrm>
          <a:off x="1161439" y="1609995"/>
          <a:ext cx="0" cy="348107"/>
        </a:xfrm>
        <a:prstGeom prst="line">
          <a:avLst/>
        </a:prstGeom>
        <a:noFill/>
        <a:ln w="9525" cap="flat" cmpd="sng" algn="ctr">
          <a:solidFill>
            <a:schemeClr val="accent5">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1C625617-A4EB-421C-869B-359B38451E6C}">
      <dsp:nvSpPr>
        <dsp:cNvPr id="0" name=""/>
        <dsp:cNvSpPr/>
      </dsp:nvSpPr>
      <dsp:spPr>
        <a:xfrm>
          <a:off x="1117926" y="1522968"/>
          <a:ext cx="87026" cy="87026"/>
        </a:xfrm>
        <a:prstGeom prst="ellipse">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695757C-C5EB-4531-882E-15B40DC02EAD}">
      <dsp:nvSpPr>
        <dsp:cNvPr id="0" name=""/>
        <dsp:cNvSpPr/>
      </dsp:nvSpPr>
      <dsp:spPr>
        <a:xfrm>
          <a:off x="1856917" y="1958102"/>
          <a:ext cx="1390955" cy="435133"/>
        </a:xfrm>
        <a:prstGeom prst="rect">
          <a:avLst/>
        </a:prstGeom>
        <a:solidFill>
          <a:schemeClr val="accent5">
            <a:hueOff val="-3038037"/>
            <a:satOff val="-207"/>
            <a:lumOff val="490"/>
            <a:alphaOff val="0"/>
          </a:schemeClr>
        </a:solidFill>
        <a:ln w="19050" cap="flat" cmpd="sng" algn="ctr">
          <a:solidFill>
            <a:schemeClr val="accent5">
              <a:hueOff val="-3038037"/>
              <a:satOff val="-207"/>
              <a:lumOff val="49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1">
          <a:noAutofit/>
        </a:bodyPr>
        <a:lstStyle/>
        <a:p>
          <a:pPr marL="0" lvl="0" indent="0" algn="ctr" defTabSz="577850">
            <a:lnSpc>
              <a:spcPct val="90000"/>
            </a:lnSpc>
            <a:spcBef>
              <a:spcPct val="0"/>
            </a:spcBef>
            <a:spcAft>
              <a:spcPct val="35000"/>
            </a:spcAft>
            <a:buNone/>
          </a:pPr>
          <a:r>
            <a:rPr lang="en-US" sz="1300" kern="1200"/>
            <a:t>22 Apr.</a:t>
          </a:r>
        </a:p>
      </dsp:txBody>
      <dsp:txXfrm>
        <a:off x="1856917" y="1958102"/>
        <a:ext cx="1390955" cy="435133"/>
      </dsp:txXfrm>
    </dsp:sp>
    <dsp:sp modelId="{575CE5A0-0FA5-495D-95EF-B7EF2F070B09}">
      <dsp:nvSpPr>
        <dsp:cNvPr id="0" name=""/>
        <dsp:cNvSpPr/>
      </dsp:nvSpPr>
      <dsp:spPr>
        <a:xfrm>
          <a:off x="1393265" y="2828369"/>
          <a:ext cx="2318258" cy="15229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9060" rIns="0" bIns="0" numCol="1" spcCol="1270" anchor="t" anchorCtr="1">
          <a:noAutofit/>
        </a:bodyPr>
        <a:lstStyle/>
        <a:p>
          <a:pPr marL="0" lvl="0" indent="0" algn="ctr" defTabSz="577850">
            <a:lnSpc>
              <a:spcPct val="90000"/>
            </a:lnSpc>
            <a:spcBef>
              <a:spcPct val="0"/>
            </a:spcBef>
            <a:spcAft>
              <a:spcPct val="35000"/>
            </a:spcAft>
            <a:buNone/>
          </a:pPr>
          <a:r>
            <a:rPr lang="en-US" sz="1300" kern="1200"/>
            <a:t>Reviewed data, cleaned with OpenRefine, planned BigQuery load.</a:t>
          </a:r>
        </a:p>
      </dsp:txBody>
      <dsp:txXfrm>
        <a:off x="1393265" y="2828369"/>
        <a:ext cx="2318258" cy="1522968"/>
      </dsp:txXfrm>
    </dsp:sp>
    <dsp:sp modelId="{D52805C7-DD75-493D-ACCB-ACE2F84F1C1F}">
      <dsp:nvSpPr>
        <dsp:cNvPr id="0" name=""/>
        <dsp:cNvSpPr/>
      </dsp:nvSpPr>
      <dsp:spPr>
        <a:xfrm>
          <a:off x="2552394" y="2393235"/>
          <a:ext cx="0" cy="348107"/>
        </a:xfrm>
        <a:prstGeom prst="line">
          <a:avLst/>
        </a:prstGeom>
        <a:noFill/>
        <a:ln w="9525" cap="flat" cmpd="sng" algn="ctr">
          <a:solidFill>
            <a:schemeClr val="accent5">
              <a:hueOff val="-2483469"/>
              <a:satOff val="9953"/>
              <a:lumOff val="2157"/>
              <a:alphaOff val="0"/>
            </a:schemeClr>
          </a:solidFill>
          <a:prstDash val="dash"/>
          <a:miter lim="800000"/>
        </a:ln>
        <a:effectLst/>
      </dsp:spPr>
      <dsp:style>
        <a:lnRef idx="1">
          <a:scrgbClr r="0" g="0" b="0"/>
        </a:lnRef>
        <a:fillRef idx="0">
          <a:scrgbClr r="0" g="0" b="0"/>
        </a:fillRef>
        <a:effectRef idx="0">
          <a:scrgbClr r="0" g="0" b="0"/>
        </a:effectRef>
        <a:fontRef idx="minor"/>
      </dsp:style>
    </dsp:sp>
    <dsp:sp modelId="{313BCE33-34C0-42EE-8761-E40BA7B85B94}">
      <dsp:nvSpPr>
        <dsp:cNvPr id="0" name=""/>
        <dsp:cNvSpPr/>
      </dsp:nvSpPr>
      <dsp:spPr>
        <a:xfrm>
          <a:off x="2508881" y="2741342"/>
          <a:ext cx="87026" cy="87026"/>
        </a:xfrm>
        <a:prstGeom prst="ellipse">
          <a:avLst/>
        </a:prstGeom>
        <a:solidFill>
          <a:schemeClr val="accent5">
            <a:hueOff val="-3038037"/>
            <a:satOff val="-207"/>
            <a:lumOff val="49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D320911-12AC-4FF8-96EB-71D791DF13E0}">
      <dsp:nvSpPr>
        <dsp:cNvPr id="0" name=""/>
        <dsp:cNvSpPr/>
      </dsp:nvSpPr>
      <dsp:spPr>
        <a:xfrm>
          <a:off x="3247872" y="1958102"/>
          <a:ext cx="1390955" cy="435133"/>
        </a:xfrm>
        <a:prstGeom prst="rect">
          <a:avLst/>
        </a:prstGeom>
        <a:solidFill>
          <a:schemeClr val="accent5">
            <a:hueOff val="-6076075"/>
            <a:satOff val="-413"/>
            <a:lumOff val="981"/>
            <a:alphaOff val="0"/>
          </a:schemeClr>
        </a:solidFill>
        <a:ln w="19050" cap="flat" cmpd="sng" algn="ctr">
          <a:solidFill>
            <a:schemeClr val="accent5">
              <a:hueOff val="-6076075"/>
              <a:satOff val="-413"/>
              <a:lumOff val="98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1">
          <a:noAutofit/>
        </a:bodyPr>
        <a:lstStyle/>
        <a:p>
          <a:pPr marL="0" lvl="0" indent="0" algn="ctr" defTabSz="577850">
            <a:lnSpc>
              <a:spcPct val="90000"/>
            </a:lnSpc>
            <a:spcBef>
              <a:spcPct val="0"/>
            </a:spcBef>
            <a:spcAft>
              <a:spcPct val="35000"/>
            </a:spcAft>
            <a:buNone/>
          </a:pPr>
          <a:r>
            <a:rPr lang="en-US" sz="1300" kern="1200"/>
            <a:t>25 Apr.</a:t>
          </a:r>
        </a:p>
      </dsp:txBody>
      <dsp:txXfrm>
        <a:off x="3247872" y="1958102"/>
        <a:ext cx="1390955" cy="435133"/>
      </dsp:txXfrm>
    </dsp:sp>
    <dsp:sp modelId="{1CBAFF70-5D17-4F66-A20A-45CB301973D6}">
      <dsp:nvSpPr>
        <dsp:cNvPr id="0" name=""/>
        <dsp:cNvSpPr/>
      </dsp:nvSpPr>
      <dsp:spPr>
        <a:xfrm>
          <a:off x="2784220" y="0"/>
          <a:ext cx="2318258" cy="15229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99060" numCol="1" spcCol="1270" anchor="b" anchorCtr="1">
          <a:noAutofit/>
        </a:bodyPr>
        <a:lstStyle/>
        <a:p>
          <a:pPr marL="0" lvl="0" indent="0" algn="ctr" defTabSz="577850">
            <a:lnSpc>
              <a:spcPct val="90000"/>
            </a:lnSpc>
            <a:spcBef>
              <a:spcPct val="0"/>
            </a:spcBef>
            <a:spcAft>
              <a:spcPct val="35000"/>
            </a:spcAft>
            <a:buNone/>
          </a:pPr>
          <a:r>
            <a:rPr lang="en-US" sz="1300" kern="1200"/>
            <a:t>Designed and executed queries (BigQuery, Hive, Spark).</a:t>
          </a:r>
        </a:p>
      </dsp:txBody>
      <dsp:txXfrm>
        <a:off x="2784220" y="0"/>
        <a:ext cx="2318258" cy="1522968"/>
      </dsp:txXfrm>
    </dsp:sp>
    <dsp:sp modelId="{10071546-F076-4129-9C20-BE706EBD6A2C}">
      <dsp:nvSpPr>
        <dsp:cNvPr id="0" name=""/>
        <dsp:cNvSpPr/>
      </dsp:nvSpPr>
      <dsp:spPr>
        <a:xfrm>
          <a:off x="3943350" y="1609995"/>
          <a:ext cx="0" cy="348107"/>
        </a:xfrm>
        <a:prstGeom prst="line">
          <a:avLst/>
        </a:prstGeom>
        <a:noFill/>
        <a:ln w="9525" cap="flat" cmpd="sng" algn="ctr">
          <a:solidFill>
            <a:schemeClr val="accent5">
              <a:hueOff val="-4966938"/>
              <a:satOff val="19906"/>
              <a:lumOff val="4314"/>
              <a:alphaOff val="0"/>
            </a:schemeClr>
          </a:solidFill>
          <a:prstDash val="dash"/>
          <a:miter lim="800000"/>
        </a:ln>
        <a:effectLst/>
      </dsp:spPr>
      <dsp:style>
        <a:lnRef idx="1">
          <a:scrgbClr r="0" g="0" b="0"/>
        </a:lnRef>
        <a:fillRef idx="0">
          <a:scrgbClr r="0" g="0" b="0"/>
        </a:fillRef>
        <a:effectRef idx="0">
          <a:scrgbClr r="0" g="0" b="0"/>
        </a:effectRef>
        <a:fontRef idx="minor"/>
      </dsp:style>
    </dsp:sp>
    <dsp:sp modelId="{1B0307F2-09FC-40D6-873D-17E728AAFA41}">
      <dsp:nvSpPr>
        <dsp:cNvPr id="0" name=""/>
        <dsp:cNvSpPr/>
      </dsp:nvSpPr>
      <dsp:spPr>
        <a:xfrm>
          <a:off x="3899836" y="1522968"/>
          <a:ext cx="87026" cy="87026"/>
        </a:xfrm>
        <a:prstGeom prst="ellipse">
          <a:avLst/>
        </a:prstGeom>
        <a:solidFill>
          <a:schemeClr val="accent5">
            <a:hueOff val="-6076075"/>
            <a:satOff val="-413"/>
            <a:lumOff val="981"/>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994783D-8F7F-426B-ACCA-5C9CE8CE3E14}">
      <dsp:nvSpPr>
        <dsp:cNvPr id="0" name=""/>
        <dsp:cNvSpPr/>
      </dsp:nvSpPr>
      <dsp:spPr>
        <a:xfrm>
          <a:off x="4638827" y="1958102"/>
          <a:ext cx="1390955" cy="435133"/>
        </a:xfrm>
        <a:prstGeom prst="rect">
          <a:avLst/>
        </a:prstGeom>
        <a:solidFill>
          <a:schemeClr val="accent5">
            <a:hueOff val="-9114112"/>
            <a:satOff val="-620"/>
            <a:lumOff val="1471"/>
            <a:alphaOff val="0"/>
          </a:schemeClr>
        </a:solidFill>
        <a:ln w="19050" cap="flat" cmpd="sng" algn="ctr">
          <a:solidFill>
            <a:schemeClr val="accent5">
              <a:hueOff val="-9114112"/>
              <a:satOff val="-620"/>
              <a:lumOff val="147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1">
          <a:noAutofit/>
        </a:bodyPr>
        <a:lstStyle/>
        <a:p>
          <a:pPr marL="0" lvl="0" indent="0" algn="ctr" defTabSz="577850">
            <a:lnSpc>
              <a:spcPct val="90000"/>
            </a:lnSpc>
            <a:spcBef>
              <a:spcPct val="0"/>
            </a:spcBef>
            <a:spcAft>
              <a:spcPct val="35000"/>
            </a:spcAft>
            <a:buNone/>
          </a:pPr>
          <a:r>
            <a:rPr lang="en-US" sz="1300" kern="1200"/>
            <a:t>26 Apr.</a:t>
          </a:r>
        </a:p>
      </dsp:txBody>
      <dsp:txXfrm>
        <a:off x="4638827" y="1958102"/>
        <a:ext cx="1390955" cy="435133"/>
      </dsp:txXfrm>
    </dsp:sp>
    <dsp:sp modelId="{55BD7AAF-994D-4A43-80AB-E1C78ED023BF}">
      <dsp:nvSpPr>
        <dsp:cNvPr id="0" name=""/>
        <dsp:cNvSpPr/>
      </dsp:nvSpPr>
      <dsp:spPr>
        <a:xfrm>
          <a:off x="4175175" y="2828369"/>
          <a:ext cx="2318258" cy="15229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9060" rIns="0" bIns="0" numCol="1" spcCol="1270" anchor="t" anchorCtr="1">
          <a:noAutofit/>
        </a:bodyPr>
        <a:lstStyle/>
        <a:p>
          <a:pPr marL="0" lvl="0" indent="0" algn="ctr" defTabSz="577850">
            <a:lnSpc>
              <a:spcPct val="90000"/>
            </a:lnSpc>
            <a:spcBef>
              <a:spcPct val="0"/>
            </a:spcBef>
            <a:spcAft>
              <a:spcPct val="35000"/>
            </a:spcAft>
            <a:buNone/>
          </a:pPr>
          <a:r>
            <a:rPr lang="en-US" sz="1300" kern="1200"/>
            <a:t>Built visualizations in Looker Studio, started documentation.</a:t>
          </a:r>
        </a:p>
      </dsp:txBody>
      <dsp:txXfrm>
        <a:off x="4175175" y="2828369"/>
        <a:ext cx="2318258" cy="1522968"/>
      </dsp:txXfrm>
    </dsp:sp>
    <dsp:sp modelId="{9175F354-FBF1-45DA-A977-05A999A489FC}">
      <dsp:nvSpPr>
        <dsp:cNvPr id="0" name=""/>
        <dsp:cNvSpPr/>
      </dsp:nvSpPr>
      <dsp:spPr>
        <a:xfrm>
          <a:off x="5334305" y="2393235"/>
          <a:ext cx="0" cy="348107"/>
        </a:xfrm>
        <a:prstGeom prst="line">
          <a:avLst/>
        </a:prstGeom>
        <a:noFill/>
        <a:ln w="9525" cap="flat" cmpd="sng" algn="ctr">
          <a:solidFill>
            <a:schemeClr val="accent5">
              <a:hueOff val="-7450407"/>
              <a:satOff val="29858"/>
              <a:lumOff val="6471"/>
              <a:alphaOff val="0"/>
            </a:schemeClr>
          </a:solidFill>
          <a:prstDash val="dash"/>
          <a:miter lim="800000"/>
        </a:ln>
        <a:effectLst/>
      </dsp:spPr>
      <dsp:style>
        <a:lnRef idx="1">
          <a:scrgbClr r="0" g="0" b="0"/>
        </a:lnRef>
        <a:fillRef idx="0">
          <a:scrgbClr r="0" g="0" b="0"/>
        </a:fillRef>
        <a:effectRef idx="0">
          <a:scrgbClr r="0" g="0" b="0"/>
        </a:effectRef>
        <a:fontRef idx="minor"/>
      </dsp:style>
    </dsp:sp>
    <dsp:sp modelId="{A34503EF-AF37-4C47-9AB8-64CB27BF394E}">
      <dsp:nvSpPr>
        <dsp:cNvPr id="0" name=""/>
        <dsp:cNvSpPr/>
      </dsp:nvSpPr>
      <dsp:spPr>
        <a:xfrm>
          <a:off x="5290791" y="2741342"/>
          <a:ext cx="87026" cy="87026"/>
        </a:xfrm>
        <a:prstGeom prst="ellipse">
          <a:avLst/>
        </a:prstGeom>
        <a:solidFill>
          <a:schemeClr val="accent5">
            <a:hueOff val="-9114112"/>
            <a:satOff val="-620"/>
            <a:lumOff val="1471"/>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B2A037B-843B-4B67-8923-455EDDCFABC1}">
      <dsp:nvSpPr>
        <dsp:cNvPr id="0" name=""/>
        <dsp:cNvSpPr/>
      </dsp:nvSpPr>
      <dsp:spPr>
        <a:xfrm rot="5400000">
          <a:off x="6507693" y="1480191"/>
          <a:ext cx="435133" cy="1390955"/>
        </a:xfrm>
        <a:prstGeom prst="round2SameRect">
          <a:avLst/>
        </a:prstGeom>
        <a:solidFill>
          <a:schemeClr val="accent5">
            <a:hueOff val="-12152150"/>
            <a:satOff val="-826"/>
            <a:lumOff val="1961"/>
            <a:alphaOff val="0"/>
          </a:schemeClr>
        </a:solidFill>
        <a:ln w="19050" cap="flat" cmpd="sng" algn="ctr">
          <a:solidFill>
            <a:schemeClr val="accent5">
              <a:hueOff val="-12152150"/>
              <a:satOff val="-826"/>
              <a:lumOff val="196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1">
          <a:noAutofit/>
        </a:bodyPr>
        <a:lstStyle/>
        <a:p>
          <a:pPr marL="0" lvl="0" indent="0" algn="ctr" defTabSz="577850">
            <a:lnSpc>
              <a:spcPct val="90000"/>
            </a:lnSpc>
            <a:spcBef>
              <a:spcPct val="0"/>
            </a:spcBef>
            <a:spcAft>
              <a:spcPct val="35000"/>
            </a:spcAft>
            <a:buNone/>
          </a:pPr>
          <a:r>
            <a:rPr lang="en-US" sz="1300" kern="1200"/>
            <a:t>28 Apr.</a:t>
          </a:r>
        </a:p>
      </dsp:txBody>
      <dsp:txXfrm rot="-5400000">
        <a:off x="6029783" y="1979343"/>
        <a:ext cx="1369714" cy="392651"/>
      </dsp:txXfrm>
    </dsp:sp>
    <dsp:sp modelId="{2A0DE5D5-FE5A-4858-8420-C47745576D6B}">
      <dsp:nvSpPr>
        <dsp:cNvPr id="0" name=""/>
        <dsp:cNvSpPr/>
      </dsp:nvSpPr>
      <dsp:spPr>
        <a:xfrm>
          <a:off x="5566130" y="0"/>
          <a:ext cx="2318258" cy="15229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99060" numCol="1" spcCol="1270" anchor="b" anchorCtr="1">
          <a:noAutofit/>
        </a:bodyPr>
        <a:lstStyle/>
        <a:p>
          <a:pPr marL="0" lvl="0" indent="0" algn="ctr" defTabSz="577850">
            <a:lnSpc>
              <a:spcPct val="90000"/>
            </a:lnSpc>
            <a:spcBef>
              <a:spcPct val="0"/>
            </a:spcBef>
            <a:spcAft>
              <a:spcPct val="35000"/>
            </a:spcAft>
            <a:buNone/>
          </a:pPr>
          <a:r>
            <a:rPr lang="en-US" sz="1300" kern="1200"/>
            <a:t>Finalized report, slides, and rehearsed presentation.</a:t>
          </a:r>
        </a:p>
      </dsp:txBody>
      <dsp:txXfrm>
        <a:off x="5566130" y="0"/>
        <a:ext cx="2318258" cy="1522968"/>
      </dsp:txXfrm>
    </dsp:sp>
    <dsp:sp modelId="{3304E081-7470-4451-814D-7418828CD347}">
      <dsp:nvSpPr>
        <dsp:cNvPr id="0" name=""/>
        <dsp:cNvSpPr/>
      </dsp:nvSpPr>
      <dsp:spPr>
        <a:xfrm>
          <a:off x="6725260" y="1609995"/>
          <a:ext cx="0" cy="348107"/>
        </a:xfrm>
        <a:prstGeom prst="line">
          <a:avLst/>
        </a:prstGeom>
        <a:noFill/>
        <a:ln w="9525" cap="flat" cmpd="sng" algn="ctr">
          <a:solidFill>
            <a:schemeClr val="accent5">
              <a:hueOff val="-9933876"/>
              <a:satOff val="39811"/>
              <a:lumOff val="8628"/>
              <a:alphaOff val="0"/>
            </a:schemeClr>
          </a:solidFill>
          <a:prstDash val="dash"/>
          <a:miter lim="800000"/>
        </a:ln>
        <a:effectLst/>
      </dsp:spPr>
      <dsp:style>
        <a:lnRef idx="1">
          <a:scrgbClr r="0" g="0" b="0"/>
        </a:lnRef>
        <a:fillRef idx="0">
          <a:scrgbClr r="0" g="0" b="0"/>
        </a:fillRef>
        <a:effectRef idx="0">
          <a:scrgbClr r="0" g="0" b="0"/>
        </a:effectRef>
        <a:fontRef idx="minor"/>
      </dsp:style>
    </dsp:sp>
    <dsp:sp modelId="{083EF4EC-492B-4E59-901F-0933A82A8B40}">
      <dsp:nvSpPr>
        <dsp:cNvPr id="0" name=""/>
        <dsp:cNvSpPr/>
      </dsp:nvSpPr>
      <dsp:spPr>
        <a:xfrm>
          <a:off x="6681746" y="1522968"/>
          <a:ext cx="87026" cy="87026"/>
        </a:xfrm>
        <a:prstGeom prst="ellipse">
          <a:avLst/>
        </a:prstGeom>
        <a:solidFill>
          <a:schemeClr val="accent5">
            <a:hueOff val="-12152150"/>
            <a:satOff val="-826"/>
            <a:lumOff val="1961"/>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5.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6.xml><?xml version="1.0" encoding="utf-8"?>
<dgm:layoutDef xmlns:dgm="http://schemas.openxmlformats.org/drawingml/2006/diagram" xmlns:a="http://schemas.openxmlformats.org/drawingml/2006/main" uniqueId="urn:microsoft.com/office/officeart/2016/7/layout/RoundedRectangleTimeline">
  <dgm:title val="Rounded Rectangle Timeline"/>
  <dgm:desc val="Use to show a list of events in chronological order. An invisible box contains the description while the date is shown in rectangles, except for the first and last node where the corners of the rectangle are rounded. It can display large amount of text and long descriptive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 val="18"/>
      <dgm:constr type="primFontSz" for="des" forName="Childtext" val="18"/>
      <dgm:constr type="primFontSz" for="des" forName="Childtext" refType="primFontSz" refFor="des" refForName="parent" op="lte"/>
      <dgm:constr type="w" for="ch" forName="composite" refType="w"/>
      <dgm:constr type="h" for="ch" forName="composite" refType="h"/>
      <dgm:constr type="w" for="ch" forName="spaceBetweenRectangles" refType="w" refFor="ch" refForName="composite" fact="-0.4"/>
      <dgm:constr type="w" for="ch" ptType="sibTrans" op="equ"/>
      <dgm:constr type="primFontSz" for="des" forName="parent" op="equ"/>
      <dgm:constr type="primFontSz" for="des" forName="Childtext" op="equ"/>
      <dgm:constr type="primFontSz" for="des" forName="parent1" val="18"/>
      <dgm:constr type="primFontSz" for="des" forName="Childtext1" val="18"/>
      <dgm:constr type="primFontSz" for="des" forName="Childtext1" refType="primFontSz" refFor="des" refForName="parent1" op="lte"/>
      <dgm:constr type="w" for="ch" forName="composite1" refType="w"/>
      <dgm:constr type="h" for="ch" forName="composite1" refType="h"/>
      <dgm:constr type="w" for="ch" forName="spaceBetweenRectangles1" refType="w" refFor="ch" refForName="composite1" fact="-0.4"/>
      <dgm:constr type="primFontSz" for="des" forName="parent1" op="equ"/>
      <dgm:constr type="primFontSz" for="des" forName="Childtext1" op="equ"/>
    </dgm:constrLst>
    <dgm:choose name="layoutByNodeCnt">
      <dgm:if name="twoOrLessNodes" axis="ch" ptType="node" func="cnt" op="lte" val="2">
        <dgm:forEach name="nodesForEach" axis="ch" ptType="node">
          <dgm:layoutNode name="composite">
            <dgm:alg type="composite"/>
            <dgm:shape xmlns:r="http://schemas.openxmlformats.org/officeDocument/2006/relationships" r:blip="">
              <dgm:adjLst/>
            </dgm:shape>
            <dgm:choose name="casesForFirstAndLastNode1">
              <dgm:if name="startNode1" axis="self" ptType="node" func="pos" op="equ" val="1">
                <dgm:choose name="removeLineWhenOnlyOneNode1">
                  <dgm:if name="ifOnlyOneNode1" axis="followSib" ptType="node" func="cnt" op="equ" val="0">
                    <dgm:constrLst>
                      <dgm:constr type="w" for="ch" forName="parent" refType="w" fact="0.95"/>
                      <dgm:constr type="l" for="ch" forName="parent" refType="w" fact="0.025"/>
                      <dgm:constr type="t" for="ch" forName="parent" refType="h" fact="0.45"/>
                      <dgm:constr type="h" for="ch" forName="parent" refType="h" fact="0.1"/>
                      <dgm:constr type="l" for="ch" forName="Childtext" refType="w" fact="0.025"/>
                      <dgm:constr type="w" for="ch" forName="Childtext" refType="w" fact="0.95"/>
                      <dgm:constr type="h" for="ch" forName="Childtext" refType="h" fact="0.35"/>
                      <dgm:constr type="w" for="ch" forName="ConnectLine"/>
                      <dgm:constr type="h" for="ch" forName="ConnectLine" refType="h" fact="0.08"/>
                      <dgm:constr type="t" for="ch" forName="ConnectLine" refType="h" fact="0.37"/>
                      <dgm:constr type="ctrX" for="ch" forName="ConnectLine" refType="w" fact="0.5"/>
                      <dgm:constr type="w" for="ch" forName="ConnectLineEnd" refType="h" fact="0.02"/>
                      <dgm:constr type="h" for="ch" forName="ConnectLineEnd" refType="h" fact="0.02"/>
                      <dgm:constr type="t" for="ch" forName="ConnectLineEnd" refType="h" fact="0.35"/>
                      <dgm:constr type="ctrX" for="ch" forName="ConnectLineEnd" refType="w" fact="0.5"/>
                      <dgm:constr type="w" for="ch" forName="EmptyPane" refType="w"/>
                      <dgm:constr type="t" for="ch" forName="EmptyPane" refType="h" fact="0.55"/>
                      <dgm:constr type="h" for="ch" forName="EmptyPane" refType="h" fact="0.45"/>
                    </dgm:constrLst>
                  </dgm:if>
                  <dgm:else name="ifMoreThanOneNode1">
                    <dgm:constrLst>
                      <dgm:constr type="w" for="ch" forName="parent" refType="w" fact="0.6"/>
                      <dgm:constr type="l" for="ch" forName="parent" refType="w" fact="0.2"/>
                      <dgm:constr type="t" for="ch" forName="parent" refType="h" fact="0.45"/>
                      <dgm:constr type="h" for="ch" forName="parent" refType="h" fact="0.1"/>
                      <dgm:constr type="l" for="ch" forName="Childtext" refType="w" fact="0.2"/>
                      <dgm:constr type="w" for="ch" forName="Childtext" refType="w" fact="0.6"/>
                      <dgm:constr type="h" for="ch" forName="Childtext" refType="h" fact="0.35"/>
                      <dgm:constr type="w" for="ch" forName="ConnectLine"/>
                      <dgm:constr type="h" for="ch" forName="ConnectLine" refType="h" fact="0.08"/>
                      <dgm:constr type="t" for="ch" forName="ConnectLine" refType="h" fact="0.37"/>
                      <dgm:constr type="ctrX" for="ch" forName="ConnectLine" refType="w" fact="0.5"/>
                      <dgm:constr type="w" for="ch" forName="ConnectLineEnd" refType="h" fact="0.02"/>
                      <dgm:constr type="h" for="ch" forName="ConnectLineEnd" refType="h" fact="0.02"/>
                      <dgm:constr type="t" for="ch" forName="ConnectLineEnd" refType="h" fact="0.35"/>
                      <dgm:constr type="ctrX" for="ch" forName="ConnectLineEnd" refType="w" fact="0.5"/>
                      <dgm:constr type="w" for="ch" forName="EmptyPane" refType="w"/>
                      <dgm:constr type="t" for="ch" forName="EmptyPane" refType="h" fact="0.55"/>
                      <dgm:constr type="h" for="ch" forName="EmptyPane" refType="h" fact="0.45"/>
                    </dgm:constrLst>
                  </dgm:else>
                </dgm:choose>
              </dgm:if>
              <dgm:else name="notStartNode1">
                <dgm:constrLst>
                  <dgm:constr type="w" for="ch" forName="parent" refType="w" fact="0.6"/>
                  <dgm:constr type="l" for="ch" forName="parent" refType="w" fact="0.2"/>
                  <dgm:constr type="t" for="ch" forName="parent" refType="h" fact="0.45"/>
                  <dgm:constr type="h" for="ch" forName="parent" refType="h" fact="0.1"/>
                  <dgm:constr type="l" for="ch" forName="Childtext" refType="w" fact="0.2"/>
                  <dgm:constr type="w" for="ch" forName="Childtext" refType="w" fact="0.6"/>
                  <dgm:constr type="h" for="ch" forName="Childtext" refType="h" fact="0.35"/>
                  <dgm:constr type="t" for="ch" forName="Childtext" refType="h" fact="0.65"/>
                  <dgm:constr type="w" for="ch" forName="ConnectLine"/>
                  <dgm:constr type="h" for="ch" forName="ConnectLine" refType="h" fact="0.08"/>
                  <dgm:constr type="t" for="ch" forName="ConnectLine" refType="h" fact="0.55"/>
                  <dgm:constr type="ctrX" for="ch" forName="ConnectLine" refType="w" fact="0.5"/>
                  <dgm:constr type="w" for="ch" forName="ConnectLineEnd" refType="h" fact="0.02"/>
                  <dgm:constr type="h" for="ch" forName="ConnectLineEnd" refType="h" fact="0.02"/>
                  <dgm:constr type="b" for="ch" forName="ConnectLineEnd" refType="h" fact="0.65"/>
                  <dgm:constr type="ctrX" for="ch" forName="ConnectLineEnd" refType="w" fact="0.5"/>
                  <dgm:constr type="w" for="ch" forName="EmptyPane" refType="w"/>
                  <dgm:constr type="h" for="ch" forName="EmptyPane" refType="h" fact="0.45"/>
                </dgm:constrLst>
              </dgm:else>
            </dgm:choose>
            <dgm:layoutNode name="parent" styleLbl="alignNode1">
              <dgm:varLst>
                <dgm:chMax val="1"/>
                <dgm:chPref val="1"/>
                <dgm:bulletEnabled val="1"/>
              </dgm:varLst>
              <dgm:alg type="tx">
                <dgm:param type="txAnchorHorz" val="ctr"/>
                <dgm:param type="txAnchorVert" val="mid"/>
                <dgm:param type="parTxLTRAlign" val="ctr"/>
                <dgm:param type="parTxRTLAlign" val="ctr"/>
              </dgm:alg>
              <dgm:choose name="casesForFirstAndLastNode">
                <dgm:if name="startNode" axis="self" ptType="node" func="pos" op="equ" val="1">
                  <dgm:choose name="removeLineWhenOnlyOneNode">
                    <dgm:if name="ifOnlyOneNode" axis="followSib" ptType="node" func="cnt" op="equ" val="0">
                      <dgm:shape xmlns:r="http://schemas.openxmlformats.org/officeDocument/2006/relationships" type="roundRect" r:blip="">
                        <dgm:adjLst/>
                      </dgm:shape>
                    </dgm:if>
                    <dgm:else name="ifMoreThanOneNode">
                      <dgm:choose name="Name18">
                        <dgm:if name="Name19" func="var" arg="dir" op="equ" val="norm">
                          <dgm:shape xmlns:r="http://schemas.openxmlformats.org/officeDocument/2006/relationships" rot="-90" type="round2SameRect" r:blip="">
                            <dgm:adjLst/>
                          </dgm:shape>
                        </dgm:if>
                        <dgm:else name="Name20">
                          <dgm:shape xmlns:r="http://schemas.openxmlformats.org/officeDocument/2006/relationships" rot="90" type="round2SameRect" r:blip="">
                            <dgm:adjLst/>
                          </dgm:shape>
                        </dgm:else>
                      </dgm:choose>
                    </dgm:else>
                  </dgm:choose>
                </dgm:if>
                <dgm:else name="notStartNode">
                  <dgm:choose name="Name22">
                    <dgm:if name="Name23" axis="self" ptType="node" func="revPos" op="equ" val="1">
                      <dgm:choose name="Name24">
                        <dgm:if name="Name25" func="var" arg="dir" op="equ" val="norm">
                          <dgm:shape xmlns:r="http://schemas.openxmlformats.org/officeDocument/2006/relationships" rot="90" type="round2SameRect" r:blip="">
                            <dgm:adjLst/>
                          </dgm:shape>
                        </dgm:if>
                        <dgm:else name="Name26">
                          <dgm:shape xmlns:r="http://schemas.openxmlformats.org/officeDocument/2006/relationships" rot="-90" type="round2SameRect" r:blip="">
                            <dgm:adjLst/>
                          </dgm:shape>
                        </dgm:else>
                      </dgm:choose>
                    </dgm:if>
                    <dgm:else name="Name27">
                      <dgm:shape xmlns:r="http://schemas.openxmlformats.org/officeDocument/2006/relationships" type="rect" r:blip="">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 styleLbl="revTx">
              <dgm:varLst>
                <dgm:bulletEnabled val="1"/>
              </dgm:varLst>
              <dgm:choose name="casesForTxtDirLogic">
                <dgm:if name="Name77" axis="self" ptType="node" func="posOdd" op="equ" val="1">
                  <dgm:alg type="tx">
                    <dgm:param type="txAnchorVert" val="b"/>
                    <dgm:param type="txAnchorHorz" val="ctr"/>
                    <dgm:param type="parTxLTRAlign" val="ctr"/>
                    <dgm:param type="parTxRTLAlign" val="ctr"/>
                  </dgm:alg>
                  <dgm:constrLst>
                    <dgm:constr type="lMarg"/>
                    <dgm:constr type="rMarg"/>
                    <dgm:constr type="tMarg"/>
                    <dgm:constr type="bMarg" refType="primFontSz" fact="0.6"/>
                  </dgm:constrLst>
                </dgm:if>
                <dgm:else name="Name88">
                  <dgm:alg type="tx">
                    <dgm:param type="txAnchorVert" val="t"/>
                    <dgm:param type="txAnchorHorz" val="ctr"/>
                    <dgm:param type="parTxLTRAlign" val="ctr"/>
                    <dgm:param type="parTxRTLAlign" val="ctr"/>
                  </dgm:alg>
                  <dgm:constrLst>
                    <dgm:constr type="lMarg"/>
                    <dgm:constr type="rMarg"/>
                    <dgm:constr type="tMarg" refType="primFontSz" fact="0.6"/>
                    <dgm:constr type="bMarg"/>
                  </dgm:constrLst>
                </dgm:else>
              </dgm:choose>
              <dgm:shape xmlns:r="http://schemas.openxmlformats.org/officeDocument/2006/relationships" type="rect" r:blip="">
                <dgm:adjLst/>
              </dgm:shape>
              <dgm:presOf axis="ch" ptType="node"/>
              <dgm:ruleLst>
                <dgm:rule type="primFontSz" val="11"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LineEnd" styleLbl="lnNode1">
              <dgm:alg type="sp"/>
              <dgm:shape xmlns:r="http://schemas.openxmlformats.org/officeDocument/2006/relationships" type="ellipse" r:blip="">
                <dgm:adjLst/>
              </dgm:shape>
              <dgm:presOf/>
              <dgm:constrLst/>
            </dgm:layoutNode>
            <dgm:layoutNode name="EmptyPane">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if>
      <dgm:else name="moreThanTwoNodes">
        <dgm:forEach name="nodesForEach1" axis="ch" ptType="node">
          <dgm:layoutNode name="composite1">
            <dgm:alg type="composite"/>
            <dgm:shape xmlns:r="http://schemas.openxmlformats.org/officeDocument/2006/relationships" r:blip="">
              <dgm:adjLst/>
            </dgm:shape>
            <dgm:choose name="casesForSnakingLogic21">
              <dgm:if name="oddNode21" axis="self" ptType="node" func="posOdd" op="equ" val="1">
                <dgm:constrLst>
                  <dgm:constr type="w" for="ch" forName="parent1" refType="w" fact="0.6"/>
                  <dgm:constr type="l" for="ch" forName="parent1" refType="w" fact="0.2"/>
                  <dgm:constr type="t" for="ch" forName="parent1" refType="h" fact="0.45"/>
                  <dgm:constr type="h" for="ch" forName="parent1" refType="h" fact="0.1"/>
                  <dgm:constr type="w" for="ch" forName="Childtext1" refType="w"/>
                  <dgm:constr type="h" for="ch" forName="Childtext1" refType="h" fact="0.35"/>
                  <dgm:constr type="w" for="ch" forName="ConnectLine1"/>
                  <dgm:constr type="h" for="ch" forName="ConnectLine1" refType="h" fact="0.08"/>
                  <dgm:constr type="t" for="ch" forName="ConnectLine1" refType="h" fact="0.37"/>
                  <dgm:constr type="ctrX" for="ch" forName="ConnectLine1" refType="w" fact="0.5"/>
                  <dgm:constr type="w" for="ch" forName="ConnectLineEnd1" refType="h" fact="0.02"/>
                  <dgm:constr type="h" for="ch" forName="ConnectLineEnd1" refType="h" fact="0.02"/>
                  <dgm:constr type="t" for="ch" forName="ConnectLineEnd1" refType="h" fact="0.35"/>
                  <dgm:constr type="ctrX" for="ch" forName="ConnectLineEnd1" refType="w" fact="0.5"/>
                  <dgm:constr type="w" for="ch" forName="EmptyPane1" refType="w"/>
                  <dgm:constr type="t" for="ch" forName="EmptyPane1" refType="h" fact="0.55"/>
                  <dgm:constr type="h" for="ch" forName="EmptyPane1" refType="h" fact="0.45"/>
                </dgm:constrLst>
              </dgm:if>
              <dgm:else name="evenNode2">
                <dgm:constrLst>
                  <dgm:constr type="w" for="ch" forName="parent1" refType="w" fact="0.6"/>
                  <dgm:constr type="l" for="ch" forName="parent1" refType="w" fact="0.2"/>
                  <dgm:constr type="t" for="ch" forName="parent1" refType="h" fact="0.45"/>
                  <dgm:constr type="h" for="ch" forName="parent1" refType="h" fact="0.1"/>
                  <dgm:constr type="w" for="ch" forName="Childtext1" refType="w"/>
                  <dgm:constr type="h" for="ch" forName="Childtext1" refType="h" fact="0.35"/>
                  <dgm:constr type="t" for="ch" forName="Childtext1" refType="h" fact="0.65"/>
                  <dgm:constr type="w" for="ch" forName="ConnectLine1"/>
                  <dgm:constr type="h" for="ch" forName="ConnectLine1" refType="h" fact="0.08"/>
                  <dgm:constr type="t" for="ch" forName="ConnectLine1" refType="h" fact="0.55"/>
                  <dgm:constr type="ctrX" for="ch" forName="ConnectLine1" refType="w" fact="0.5"/>
                  <dgm:constr type="w" for="ch" forName="ConnectLineEnd1" refType="h" fact="0.02"/>
                  <dgm:constr type="h" for="ch" forName="ConnectLineEnd1" refType="h" fact="0.02"/>
                  <dgm:constr type="b" for="ch" forName="ConnectLineEnd1" refType="h" fact="0.65"/>
                  <dgm:constr type="ctrX" for="ch" forName="ConnectLineEnd1" refType="w" fact="0.5"/>
                  <dgm:constr type="w" for="ch" forName="EmptyPane1" refType="w"/>
                  <dgm:constr type="h" for="ch" forName="EmptyPane1" refType="h" fact="0.45"/>
                </dgm:constrLst>
              </dgm:else>
            </dgm:choose>
            <dgm:layoutNode name="parent1" styleLbl="alignNode1">
              <dgm:varLst>
                <dgm:chMax val="1"/>
                <dgm:chPref val="1"/>
                <dgm:bulletEnabled val="1"/>
              </dgm:varLst>
              <dgm:alg type="tx">
                <dgm:param type="txAnchorHorz" val="ctr"/>
                <dgm:param type="txAnchorVert" val="mid"/>
                <dgm:param type="parTxLTRAlign" val="ctr"/>
                <dgm:param type="parTxRTLAlign" val="ctr"/>
              </dgm:alg>
              <dgm:choose name="casesForFirstAndLastNode12">
                <dgm:if name="startNode12" axis="self" ptType="node" func="pos" op="equ" val="1">
                  <dgm:choose name="removeLineWhenOnlyOneNode12">
                    <dgm:if name="ifOnlyOneNode12" axis="followSib" ptType="node" func="cnt" op="equ" val="0">
                      <dgm:shape xmlns:r="http://schemas.openxmlformats.org/officeDocument/2006/relationships" type="roundRect" r:blip="">
                        <dgm:adjLst/>
                      </dgm:shape>
                    </dgm:if>
                    <dgm:else name="ifMoreThanOneNode12">
                      <dgm:choose name="Name181">
                        <dgm:if name="Name191" func="var" arg="dir" op="equ" val="norm">
                          <dgm:shape xmlns:r="http://schemas.openxmlformats.org/officeDocument/2006/relationships" rot="-90" type="round2SameRect" r:blip="">
                            <dgm:adjLst/>
                          </dgm:shape>
                        </dgm:if>
                        <dgm:else name="Name201">
                          <dgm:shape xmlns:r="http://schemas.openxmlformats.org/officeDocument/2006/relationships" rot="90" type="round2SameRect" r:blip="">
                            <dgm:adjLst/>
                          </dgm:shape>
                        </dgm:else>
                      </dgm:choose>
                    </dgm:else>
                  </dgm:choose>
                </dgm:if>
                <dgm:else name="notStartNode12">
                  <dgm:choose name="Name221">
                    <dgm:if name="Name231" axis="self" ptType="node" func="revPos" op="equ" val="1">
                      <dgm:choose name="Name241">
                        <dgm:if name="Name251" func="var" arg="dir" op="equ" val="norm">
                          <dgm:shape xmlns:r="http://schemas.openxmlformats.org/officeDocument/2006/relationships" rot="90" type="round2SameRect" r:blip="">
                            <dgm:adjLst/>
                          </dgm:shape>
                        </dgm:if>
                        <dgm:else name="Name261">
                          <dgm:shape xmlns:r="http://schemas.openxmlformats.org/officeDocument/2006/relationships" rot="-90" type="round2SameRect" r:blip="">
                            <dgm:adjLst/>
                          </dgm:shape>
                        </dgm:else>
                      </dgm:choose>
                    </dgm:if>
                    <dgm:else name="Name271">
                      <dgm:shape xmlns:r="http://schemas.openxmlformats.org/officeDocument/2006/relationships" type="rect" r:blip="">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1" styleLbl="revTx">
              <dgm:varLst>
                <dgm:bulletEnabled val="1"/>
              </dgm:varLst>
              <dgm:choose name="casesForTxtDirLogic1">
                <dgm:if name="Name771" axis="self" ptType="node" func="posOdd" op="equ" val="1">
                  <dgm:alg type="tx">
                    <dgm:param type="txAnchorVert" val="b"/>
                    <dgm:param type="txAnchorHorz" val="ctr"/>
                    <dgm:param type="parTxLTRAlign" val="ctr"/>
                    <dgm:param type="parTxRTLAlign" val="ctr"/>
                  </dgm:alg>
                  <dgm:constrLst>
                    <dgm:constr type="lMarg"/>
                    <dgm:constr type="rMarg"/>
                    <dgm:constr type="tMarg"/>
                    <dgm:constr type="bMarg" refType="primFontSz" fact="0.6"/>
                  </dgm:constrLst>
                </dgm:if>
                <dgm:else name="Name881">
                  <dgm:alg type="tx">
                    <dgm:param type="txAnchorVert" val="t"/>
                    <dgm:param type="txAnchorHorz" val="ctr"/>
                    <dgm:param type="parTxLTRAlign" val="ctr"/>
                    <dgm:param type="parTxRTLAlign" val="ctr"/>
                  </dgm:alg>
                  <dgm:constrLst>
                    <dgm:constr type="lMarg"/>
                    <dgm:constr type="rMarg"/>
                    <dgm:constr type="tMarg" refType="primFontSz" fact="0.6"/>
                    <dgm:constr type="bMarg"/>
                  </dgm:constrLst>
                </dgm:else>
              </dgm:choose>
              <dgm:shape xmlns:r="http://schemas.openxmlformats.org/officeDocument/2006/relationships" type="rect" r:blip="">
                <dgm:adjLst/>
              </dgm:shape>
              <dgm:presOf axis="ch" ptType="node"/>
              <dgm:ruleLst>
                <dgm:rule type="primFontSz" val="11"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LineEnd1" styleLbl="lnNode1">
              <dgm:alg type="sp"/>
              <dgm:shape xmlns:r="http://schemas.openxmlformats.org/officeDocument/2006/relationships" type="ellipse" r:blip="">
                <dgm:adjLst/>
              </dgm:shape>
              <dgm:presOf/>
              <dgm:constrLst/>
            </dgm:layoutNode>
            <dgm:layoutNode name="EmptyPane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03A9C05-6614-91E0-5B6D-3AAE2D7EF97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ABE0C555-91E9-5DC8-3DA1-EE096D9F0C0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6547630-3CC2-48AC-AD17-09991834C83B}" type="datetimeFigureOut">
              <a:rPr lang="en-US" smtClean="0"/>
              <a:t>4/28/2025</a:t>
            </a:fld>
            <a:endParaRPr lang="en-US"/>
          </a:p>
        </p:txBody>
      </p:sp>
      <p:sp>
        <p:nvSpPr>
          <p:cNvPr id="4" name="Footer Placeholder 3">
            <a:extLst>
              <a:ext uri="{FF2B5EF4-FFF2-40B4-BE49-F238E27FC236}">
                <a16:creationId xmlns:a16="http://schemas.microsoft.com/office/drawing/2014/main" id="{B4277BC5-F58F-BFB6-03ED-06E6D9DABB4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419235F1-F4C2-91C0-A18C-E70EAFE9FDC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A7D8FDD-BCA3-4825-BCBB-549EF7CD7AB7}" type="slidenum">
              <a:rPr lang="en-US" smtClean="0"/>
              <a:t>‹#›</a:t>
            </a:fld>
            <a:endParaRPr lang="en-US"/>
          </a:p>
        </p:txBody>
      </p:sp>
    </p:spTree>
    <p:extLst>
      <p:ext uri="{BB962C8B-B14F-4D97-AF65-F5344CB8AC3E}">
        <p14:creationId xmlns:p14="http://schemas.microsoft.com/office/powerpoint/2010/main" val="241847739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539F174-87B5-48E5-8FCC-F71BF9CCF22F}" type="datetimeFigureOut">
              <a:rPr lang="en-US" smtClean="0"/>
              <a:t>4/28/2025</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D50207E-07F6-4734-A934-B1896AAFC1BB}" type="slidenum">
              <a:rPr lang="en-US" smtClean="0"/>
              <a:t>‹#›</a:t>
            </a:fld>
            <a:endParaRPr lang="en-US"/>
          </a:p>
        </p:txBody>
      </p:sp>
    </p:spTree>
    <p:extLst>
      <p:ext uri="{BB962C8B-B14F-4D97-AF65-F5344CB8AC3E}">
        <p14:creationId xmlns:p14="http://schemas.microsoft.com/office/powerpoint/2010/main" val="1440756422"/>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6EF00BA-62F9-4E0B-A34B-A89C57665997}" type="datetime1">
              <a:rPr lang="en-US" smtClean="0"/>
              <a:t>4/28/2025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9449761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1E0FD0F-1AAE-4DAE-B8A9-267B28260C46}" type="datetime1">
              <a:rPr lang="en-US" smtClean="0"/>
              <a:t>4/28/2025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41739272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2DEF021-E2A1-4935-B288-0E6202F1891D}" type="datetime1">
              <a:rPr lang="en-US" smtClean="0"/>
              <a:t>4/28/2025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5985493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F624AB9-1CF8-4439-9A6F-29516FA0157D}" type="datetime1">
              <a:rPr lang="en-US" smtClean="0"/>
              <a:t>4/28/2025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3568111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0FB0B52-428D-4BB6-909F-4FFE40C29458}" type="datetime1">
              <a:rPr lang="en-US" smtClean="0"/>
              <a:t>4/28/2025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40211835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1001CEB-0AA5-4F55-BDA8-8EEFA8FC6C30}" type="datetime1">
              <a:rPr lang="en-US" smtClean="0"/>
              <a:t>4/28/2025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2152691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2B675C3-6AA8-4A86-B168-74239C013760}" type="datetime1">
              <a:rPr lang="en-US" smtClean="0"/>
              <a:t>4/28/2025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40327464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256F798-5CB8-464F-AE01-B4231F825D57}" type="datetime1">
              <a:rPr lang="en-US" smtClean="0"/>
              <a:t>4/28/2025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4682251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31BBC5B-F352-46F7-AF79-10995A320642}" type="datetime1">
              <a:rPr lang="en-US" smtClean="0"/>
              <a:t>4/28/2025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0579156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C86204A-8FE2-4199-B354-404170186AF9}" type="datetime1">
              <a:rPr lang="en-US" smtClean="0"/>
              <a:t>4/28/2025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3375350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1827492-1C1D-4A7A-BE0A-4C57852A0A03}" type="datetime1">
              <a:rPr lang="en-US" smtClean="0"/>
              <a:t>4/28/2025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5122579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D90B9B65-D04D-4759-9D69-299808646DEC}" type="datetime1">
              <a:rPr lang="en-US" smtClean="0"/>
              <a:t>4/28/2025</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3040652160"/>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5.xml"/><Relationship Id="rId7" Type="http://schemas.openxmlformats.org/officeDocument/2006/relationships/image" Target="../media/image49.jpeg"/><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image" Target="../media/image50.jpeg"/><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hyperlink" Target="https://openweathermap.org/api" TargetMode="External"/><Relationship Id="rId3" Type="http://schemas.openxmlformats.org/officeDocument/2006/relationships/hyperlink" Target="https://hive.apache.org/" TargetMode="External"/><Relationship Id="rId7" Type="http://schemas.openxmlformats.org/officeDocument/2006/relationships/hyperlink" Target="https://www.ncdc.noaa.gov/stormevents/" TargetMode="External"/><Relationship Id="rId2" Type="http://schemas.openxmlformats.org/officeDocument/2006/relationships/hyperlink" Target="https://cloud.google.com/bigquery/docs" TargetMode="External"/><Relationship Id="rId1" Type="http://schemas.openxmlformats.org/officeDocument/2006/relationships/slideLayout" Target="../slideLayouts/slideLayout2.xml"/><Relationship Id="rId6" Type="http://schemas.openxmlformats.org/officeDocument/2006/relationships/hyperlink" Target="https://support.google.com/looker-studio/" TargetMode="External"/><Relationship Id="rId5" Type="http://schemas.openxmlformats.org/officeDocument/2006/relationships/hyperlink" Target="https://openrefine.org/" TargetMode="External"/><Relationship Id="rId4" Type="http://schemas.openxmlformats.org/officeDocument/2006/relationships/hyperlink" Target="https://spark.apache.org/docs/latest/" TargetMode="External"/><Relationship Id="rId9" Type="http://schemas.openxmlformats.org/officeDocument/2006/relationships/hyperlink" Target="https://open-elevation.com/"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53.sv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jpeg"/></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9" name="Rectangle 2058">
            <a:extLst>
              <a:ext uri="{FF2B5EF4-FFF2-40B4-BE49-F238E27FC236}">
                <a16:creationId xmlns:a16="http://schemas.microsoft.com/office/drawing/2014/main" id="{7D5D2E51-A652-4FCB-ADE3-8974F2723C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061" name="Freeform: Shape 2060">
            <a:extLst>
              <a:ext uri="{FF2B5EF4-FFF2-40B4-BE49-F238E27FC236}">
                <a16:creationId xmlns:a16="http://schemas.microsoft.com/office/drawing/2014/main" id="{08E18253-076D-4D89-968E-FCD8887E2B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0" cy="6858000"/>
          </a:xfrm>
          <a:custGeom>
            <a:avLst/>
            <a:gdLst>
              <a:gd name="connsiteX0" fmla="*/ 0 w 6096002"/>
              <a:gd name="connsiteY0" fmla="*/ 0 h 6858000"/>
              <a:gd name="connsiteX1" fmla="*/ 4885967 w 6096002"/>
              <a:gd name="connsiteY1" fmla="*/ 0 h 6858000"/>
              <a:gd name="connsiteX2" fmla="*/ 4946007 w 6096002"/>
              <a:gd name="connsiteY2" fmla="*/ 69271 h 6858000"/>
              <a:gd name="connsiteX3" fmla="*/ 6096002 w 6096002"/>
              <a:gd name="connsiteY3" fmla="*/ 3429000 h 6858000"/>
              <a:gd name="connsiteX4" fmla="*/ 4946007 w 6096002"/>
              <a:gd name="connsiteY4" fmla="*/ 6788730 h 6858000"/>
              <a:gd name="connsiteX5" fmla="*/ 4885967 w 6096002"/>
              <a:gd name="connsiteY5" fmla="*/ 6858000 h 6858000"/>
              <a:gd name="connsiteX6" fmla="*/ 0 w 609600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002" h="6858000">
                <a:moveTo>
                  <a:pt x="0" y="0"/>
                </a:moveTo>
                <a:lnTo>
                  <a:pt x="4885967" y="0"/>
                </a:lnTo>
                <a:lnTo>
                  <a:pt x="4946007" y="69271"/>
                </a:lnTo>
                <a:cubicBezTo>
                  <a:pt x="5656533" y="929100"/>
                  <a:pt x="6096002" y="2116944"/>
                  <a:pt x="6096002" y="3429000"/>
                </a:cubicBezTo>
                <a:cubicBezTo>
                  <a:pt x="6096002" y="4741056"/>
                  <a:pt x="5656533" y="5928900"/>
                  <a:pt x="4946007" y="6788730"/>
                </a:cubicBezTo>
                <a:lnTo>
                  <a:pt x="4885967"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063" name="Freeform: Shape 2062">
            <a:extLst>
              <a:ext uri="{FF2B5EF4-FFF2-40B4-BE49-F238E27FC236}">
                <a16:creationId xmlns:a16="http://schemas.microsoft.com/office/drawing/2014/main" id="{F6EBCC24-DE3B-4BAD-9624-83E1C2D665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64027" cy="6858000"/>
          </a:xfrm>
          <a:custGeom>
            <a:avLst/>
            <a:gdLst>
              <a:gd name="connsiteX0" fmla="*/ 0 w 6085370"/>
              <a:gd name="connsiteY0" fmla="*/ 0 h 6858000"/>
              <a:gd name="connsiteX1" fmla="*/ 4875335 w 6085370"/>
              <a:gd name="connsiteY1" fmla="*/ 0 h 6858000"/>
              <a:gd name="connsiteX2" fmla="*/ 4935375 w 6085370"/>
              <a:gd name="connsiteY2" fmla="*/ 69271 h 6858000"/>
              <a:gd name="connsiteX3" fmla="*/ 6085370 w 6085370"/>
              <a:gd name="connsiteY3" fmla="*/ 3429000 h 6858000"/>
              <a:gd name="connsiteX4" fmla="*/ 4935375 w 6085370"/>
              <a:gd name="connsiteY4" fmla="*/ 6788730 h 6858000"/>
              <a:gd name="connsiteX5" fmla="*/ 4875335 w 6085370"/>
              <a:gd name="connsiteY5" fmla="*/ 6858000 h 6858000"/>
              <a:gd name="connsiteX6" fmla="*/ 0 w 608537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85370" h="6858000">
                <a:moveTo>
                  <a:pt x="0" y="0"/>
                </a:moveTo>
                <a:lnTo>
                  <a:pt x="4875335" y="0"/>
                </a:lnTo>
                <a:lnTo>
                  <a:pt x="4935375" y="69271"/>
                </a:lnTo>
                <a:cubicBezTo>
                  <a:pt x="5645901" y="929100"/>
                  <a:pt x="6085370" y="2116944"/>
                  <a:pt x="6085370" y="3429000"/>
                </a:cubicBezTo>
                <a:cubicBezTo>
                  <a:pt x="6085370" y="4741056"/>
                  <a:pt x="5645901" y="5928900"/>
                  <a:pt x="4935375" y="6788730"/>
                </a:cubicBezTo>
                <a:lnTo>
                  <a:pt x="4875335"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329184" y="859536"/>
            <a:ext cx="3627882" cy="1243584"/>
          </a:xfrm>
        </p:spPr>
        <p:txBody>
          <a:bodyPr>
            <a:normAutofit/>
          </a:bodyPr>
          <a:lstStyle/>
          <a:p>
            <a:r>
              <a:rPr lang="en-US" sz="3000" b="1" i="0" u="sng" strike="noStrike" dirty="0">
                <a:effectLst/>
              </a:rPr>
              <a:t>Severe Flooding in Small Villages</a:t>
            </a:r>
            <a:endParaRPr lang="en-US" sz="3000" u="sng" dirty="0"/>
          </a:p>
        </p:txBody>
      </p:sp>
      <p:sp>
        <p:nvSpPr>
          <p:cNvPr id="2065" name="Rectangle 2064">
            <a:extLst>
              <a:ext uri="{FF2B5EF4-FFF2-40B4-BE49-F238E27FC236}">
                <a16:creationId xmlns:a16="http://schemas.microsoft.com/office/drawing/2014/main" id="{8C07AF1D-AB44-447B-BC2F-DBECCC06C0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52144"/>
            <a:ext cx="96012"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67" name="Rectangle 2066">
            <a:extLst>
              <a:ext uri="{FF2B5EF4-FFF2-40B4-BE49-F238E27FC236}">
                <a16:creationId xmlns:a16="http://schemas.microsoft.com/office/drawing/2014/main" id="{6FCD70E2-BD62-41E4-975D-E58B07928F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9184" y="2185062"/>
            <a:ext cx="373761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p:cNvSpPr>
            <a:spLocks noGrp="1"/>
          </p:cNvSpPr>
          <p:nvPr>
            <p:ph idx="1"/>
          </p:nvPr>
        </p:nvSpPr>
        <p:spPr>
          <a:xfrm>
            <a:off x="329184" y="2514600"/>
            <a:ext cx="3627882" cy="3666744"/>
          </a:xfrm>
        </p:spPr>
        <p:txBody>
          <a:bodyPr>
            <a:normAutofit/>
          </a:bodyPr>
          <a:lstStyle/>
          <a:p>
            <a:pPr marL="0" indent="0">
              <a:spcAft>
                <a:spcPts val="1000"/>
              </a:spcAft>
              <a:buNone/>
              <a:defRPr sz="1800"/>
            </a:pPr>
            <a:r>
              <a:rPr lang="en-US" sz="1400" b="1" u="sng" dirty="0"/>
              <a:t>Course</a:t>
            </a:r>
            <a:r>
              <a:rPr lang="en-US" sz="1400" b="1" dirty="0"/>
              <a:t>: </a:t>
            </a:r>
          </a:p>
          <a:p>
            <a:pPr marL="0" indent="0">
              <a:spcAft>
                <a:spcPts val="1000"/>
              </a:spcAft>
              <a:buNone/>
              <a:defRPr sz="1800"/>
            </a:pPr>
            <a:r>
              <a:rPr lang="en-US" sz="1400" dirty="0"/>
              <a:t>ADTA 5240 - Harvesting, Storing, and Retrieving Data</a:t>
            </a:r>
          </a:p>
          <a:p>
            <a:pPr marL="0" indent="0">
              <a:spcAft>
                <a:spcPts val="1000"/>
              </a:spcAft>
              <a:buNone/>
              <a:defRPr sz="1800"/>
            </a:pPr>
            <a:r>
              <a:rPr lang="en-US" sz="1400" b="1" i="0" u="sng" strike="noStrike" dirty="0">
                <a:effectLst/>
              </a:rPr>
              <a:t>Nonprofit Organization</a:t>
            </a:r>
            <a:r>
              <a:rPr lang="en-US" sz="1400" b="1" i="0" u="none" strike="noStrike" dirty="0">
                <a:effectLst/>
              </a:rPr>
              <a:t>: </a:t>
            </a:r>
          </a:p>
          <a:p>
            <a:pPr marL="0" indent="0">
              <a:spcAft>
                <a:spcPts val="1000"/>
              </a:spcAft>
              <a:buNone/>
              <a:defRPr sz="1800"/>
            </a:pPr>
            <a:r>
              <a:rPr lang="en-US" sz="1400" i="0" u="none" strike="noStrike" dirty="0">
                <a:effectLst/>
              </a:rPr>
              <a:t>Village Resilience Initiative</a:t>
            </a:r>
            <a:br>
              <a:rPr lang="en-US" sz="1400" dirty="0"/>
            </a:br>
            <a:br>
              <a:rPr lang="en-US" sz="1400" dirty="0"/>
            </a:br>
            <a:br>
              <a:rPr lang="en-US" sz="1400" dirty="0"/>
            </a:br>
            <a:r>
              <a:rPr lang="en-US" sz="1400" b="1" u="sng" dirty="0"/>
              <a:t>Team Members</a:t>
            </a:r>
            <a:r>
              <a:rPr lang="en-US" sz="1400" b="1" dirty="0"/>
              <a:t>: </a:t>
            </a:r>
            <a:br>
              <a:rPr lang="en-US" sz="1400" dirty="0"/>
            </a:br>
            <a:r>
              <a:rPr lang="en-US" sz="1400" dirty="0"/>
              <a:t>Arjun Palaniswamy</a:t>
            </a:r>
            <a:br>
              <a:rPr lang="en-US" sz="1400" dirty="0"/>
            </a:br>
            <a:r>
              <a:rPr lang="en-US" sz="1400" dirty="0"/>
              <a:t>Kaushikan Dinakaran </a:t>
            </a:r>
            <a:br>
              <a:rPr lang="en-US" sz="1400" dirty="0"/>
            </a:br>
            <a:r>
              <a:rPr lang="en-US" sz="1400" dirty="0"/>
              <a:t>Rohith Singh Thakur </a:t>
            </a:r>
            <a:br>
              <a:rPr lang="en-US" sz="1400" dirty="0"/>
            </a:br>
            <a:r>
              <a:rPr lang="en-US" sz="1400" dirty="0"/>
              <a:t>Usha </a:t>
            </a:r>
            <a:r>
              <a:rPr lang="en-US" sz="1400"/>
              <a:t>Aavula</a:t>
            </a:r>
            <a:br>
              <a:rPr lang="en-US" sz="1400" dirty="0"/>
            </a:br>
            <a:r>
              <a:rPr lang="en-US" sz="1400" dirty="0"/>
              <a:t>Sparsha </a:t>
            </a:r>
            <a:r>
              <a:rPr lang="en-US" sz="1400"/>
              <a:t>Dandganhalli</a:t>
            </a:r>
            <a:r>
              <a:rPr lang="en-US" sz="1400" dirty="0"/>
              <a:t> Prakash</a:t>
            </a:r>
            <a:br>
              <a:rPr lang="en-US" sz="1400" dirty="0"/>
            </a:br>
            <a:r>
              <a:rPr lang="en-US" sz="1400" dirty="0"/>
              <a:t>Anusha </a:t>
            </a:r>
            <a:r>
              <a:rPr lang="en-US" sz="1400"/>
              <a:t>Pottipogu</a:t>
            </a:r>
            <a:endParaRPr lang="en-US" sz="1400" dirty="0"/>
          </a:p>
        </p:txBody>
      </p:sp>
      <p:pic>
        <p:nvPicPr>
          <p:cNvPr id="7" name="Graphic 6" descr="Rain">
            <a:extLst>
              <a:ext uri="{FF2B5EF4-FFF2-40B4-BE49-F238E27FC236}">
                <a16:creationId xmlns:a16="http://schemas.microsoft.com/office/drawing/2014/main" id="{8FD30383-2E80-6DB3-F84E-71A15335926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924044" y="699793"/>
            <a:ext cx="1879092" cy="1879092"/>
          </a:xfrm>
          <a:prstGeom prst="rect">
            <a:avLst/>
          </a:prstGeom>
        </p:spPr>
      </p:pic>
      <p:pic>
        <p:nvPicPr>
          <p:cNvPr id="2054" name="Picture 6" descr="A logo with a drop of water&#10;&#10;AI-generated content may be incorrect.">
            <a:extLst>
              <a:ext uri="{FF2B5EF4-FFF2-40B4-BE49-F238E27FC236}">
                <a16:creationId xmlns:a16="http://schemas.microsoft.com/office/drawing/2014/main" id="{9090CB11-EF10-8D35-620D-D3321CB780B1}"/>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966558" y="699793"/>
            <a:ext cx="1879092" cy="1879092"/>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A green text on a black background&#10;&#10;AI-generated content may be incorrect.">
            <a:extLst>
              <a:ext uri="{FF2B5EF4-FFF2-40B4-BE49-F238E27FC236}">
                <a16:creationId xmlns:a16="http://schemas.microsoft.com/office/drawing/2014/main" id="{C4B3DAC0-703C-2B0B-F2BB-993DE15E0CE9}"/>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4924044" y="4020026"/>
            <a:ext cx="3921605" cy="1039225"/>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9DA5F5A9-29EE-625B-93BE-85BC83F38087}"/>
              </a:ext>
            </a:extLst>
          </p:cNvPr>
          <p:cNvSpPr>
            <a:spLocks noGrp="1"/>
          </p:cNvSpPr>
          <p:nvPr>
            <p:ph type="sldNum" sz="quarter" idx="12"/>
          </p:nvPr>
        </p:nvSpPr>
        <p:spPr/>
        <p:txBody>
          <a:bodyPr/>
          <a:lstStyle/>
          <a:p>
            <a:fld id="{C1FF6DA9-008F-8B48-92A6-B652298478BF}" type="slidenum">
              <a:rPr lang="en-US" smtClean="0"/>
              <a:t>1</a:t>
            </a:fld>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151" name="Rectangle 6150">
            <a:extLst>
              <a:ext uri="{FF2B5EF4-FFF2-40B4-BE49-F238E27FC236}">
                <a16:creationId xmlns:a16="http://schemas.microsoft.com/office/drawing/2014/main" id="{0B9EE3F3-89B7-43C3-8651-C4C9683099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C6349A0-6A2B-3C17-B205-FBE1403D1F1C}"/>
              </a:ext>
            </a:extLst>
          </p:cNvPr>
          <p:cNvSpPr>
            <a:spLocks noGrp="1"/>
          </p:cNvSpPr>
          <p:nvPr>
            <p:ph type="title"/>
          </p:nvPr>
        </p:nvSpPr>
        <p:spPr>
          <a:xfrm>
            <a:off x="308610" y="991443"/>
            <a:ext cx="3332365" cy="1087819"/>
          </a:xfrm>
        </p:spPr>
        <p:txBody>
          <a:bodyPr anchor="b">
            <a:normAutofit/>
          </a:bodyPr>
          <a:lstStyle/>
          <a:p>
            <a:r>
              <a:rPr lang="en-US" sz="3000" b="1"/>
              <a:t>Streaming Data Queries:</a:t>
            </a:r>
          </a:p>
        </p:txBody>
      </p:sp>
      <p:sp>
        <p:nvSpPr>
          <p:cNvPr id="6153" name="Rectangle 6152">
            <a:extLst>
              <a:ext uri="{FF2B5EF4-FFF2-40B4-BE49-F238E27FC236}">
                <a16:creationId xmlns:a16="http://schemas.microsoft.com/office/drawing/2014/main" id="{33AE4636-AEEC-45D6-84D4-7AC2DA48EC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77773" y="456519"/>
            <a:ext cx="73152" cy="4114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6155" name="Rectangle 6154">
            <a:extLst>
              <a:ext uri="{FF2B5EF4-FFF2-40B4-BE49-F238E27FC236}">
                <a16:creationId xmlns:a16="http://schemas.microsoft.com/office/drawing/2014/main" id="{8D9CE0F4-2EB2-4F1F-8AAC-DB3571D9FE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8610" y="2285541"/>
            <a:ext cx="32918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362E7A49-563B-CF05-D660-E8C5513008EE}"/>
              </a:ext>
            </a:extLst>
          </p:cNvPr>
          <p:cNvSpPr>
            <a:spLocks noGrp="1"/>
          </p:cNvSpPr>
          <p:nvPr>
            <p:ph idx="1"/>
          </p:nvPr>
        </p:nvSpPr>
        <p:spPr>
          <a:xfrm>
            <a:off x="308610" y="2684095"/>
            <a:ext cx="3332365" cy="3492868"/>
          </a:xfrm>
        </p:spPr>
        <p:txBody>
          <a:bodyPr>
            <a:normAutofit/>
          </a:bodyPr>
          <a:lstStyle/>
          <a:p>
            <a:pPr marL="0" indent="0">
              <a:buNone/>
            </a:pPr>
            <a:r>
              <a:rPr lang="en-US" sz="1600" dirty="0"/>
              <a:t>1) Average daily temperatures.</a:t>
            </a:r>
            <a:br>
              <a:rPr lang="en-US" sz="1600" dirty="0"/>
            </a:br>
            <a:r>
              <a:rPr lang="en-US" sz="1600" dirty="0"/>
              <a:t>2) Maximum wind speeds by location.</a:t>
            </a:r>
          </a:p>
          <a:p>
            <a:pPr marL="0" indent="0">
              <a:buNone/>
            </a:pPr>
            <a:endParaRPr lang="en-US" sz="1600" dirty="0"/>
          </a:p>
        </p:txBody>
      </p:sp>
      <p:pic>
        <p:nvPicPr>
          <p:cNvPr id="6146" name="Picture 2" descr="A screenshot of a computer&#10;&#10;AI-generated content may be incorrect.">
            <a:extLst>
              <a:ext uri="{FF2B5EF4-FFF2-40B4-BE49-F238E27FC236}">
                <a16:creationId xmlns:a16="http://schemas.microsoft.com/office/drawing/2014/main" id="{45FF2404-4A62-9A46-C3D6-D4754EADCF2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039362" y="2042796"/>
            <a:ext cx="4830318" cy="2717053"/>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41588722-AA57-2D9E-5C9F-80AAF5BC86A7}"/>
              </a:ext>
            </a:extLst>
          </p:cNvPr>
          <p:cNvSpPr>
            <a:spLocks noGrp="1"/>
          </p:cNvSpPr>
          <p:nvPr>
            <p:ph type="sldNum" sz="quarter" idx="12"/>
          </p:nvPr>
        </p:nvSpPr>
        <p:spPr/>
        <p:txBody>
          <a:bodyPr/>
          <a:lstStyle/>
          <a:p>
            <a:fld id="{C1FF6DA9-008F-8B48-92A6-B652298478BF}" type="slidenum">
              <a:rPr lang="en-US" smtClean="0"/>
              <a:t>10</a:t>
            </a:fld>
            <a:endParaRPr lang="en-US"/>
          </a:p>
        </p:txBody>
      </p:sp>
    </p:spTree>
    <p:extLst>
      <p:ext uri="{BB962C8B-B14F-4D97-AF65-F5344CB8AC3E}">
        <p14:creationId xmlns:p14="http://schemas.microsoft.com/office/powerpoint/2010/main" val="30667690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tint">
            <a:extLst>
              <a:ext uri="{FF2B5EF4-FFF2-40B4-BE49-F238E27FC236}">
                <a16:creationId xmlns:a16="http://schemas.microsoft.com/office/drawing/2014/main" id="{D380959B-464C-9ED8-C9EB-AB6FC997C1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9086" y="8300"/>
            <a:ext cx="8224913" cy="6849700"/>
          </a:xfrm>
          <a:prstGeom prst="rect">
            <a:avLst/>
          </a:prstGeom>
          <a:solidFill>
            <a:schemeClr val="bg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06B83858-ED7D-57B6-6CAA-83168807C4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562311" cy="6858000"/>
          </a:xfrm>
          <a:prstGeom prst="rect">
            <a:avLst/>
          </a:prstGeom>
          <a:ln>
            <a:noFill/>
          </a:ln>
          <a:effectLst>
            <a:outerShdw blurRad="317500" dist="127000" dir="2400000" sx="95000" sy="95000" algn="t"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idx="4294967295"/>
          </p:nvPr>
        </p:nvSpPr>
        <p:spPr>
          <a:xfrm>
            <a:off x="4579792" y="759126"/>
            <a:ext cx="3849100" cy="1711119"/>
          </a:xfrm>
        </p:spPr>
        <p:txBody>
          <a:bodyPr vert="horz" lIns="91440" tIns="45720" rIns="91440" bIns="45720" rtlCol="0" anchor="ctr">
            <a:normAutofit/>
          </a:bodyPr>
          <a:lstStyle/>
          <a:p>
            <a:r>
              <a:rPr lang="en-US" sz="3500" b="1" u="sng" kern="1200" dirty="0">
                <a:solidFill>
                  <a:schemeClr val="tx1"/>
                </a:solidFill>
                <a:latin typeface="+mj-lt"/>
                <a:ea typeface="+mj-ea"/>
                <a:cs typeface="+mj-cs"/>
              </a:rPr>
              <a:t>Comparison of Hive vs. Spark</a:t>
            </a:r>
          </a:p>
        </p:txBody>
      </p:sp>
      <p:sp>
        <p:nvSpPr>
          <p:cNvPr id="14" name="Rectangle 13">
            <a:extLst>
              <a:ext uri="{FF2B5EF4-FFF2-40B4-BE49-F238E27FC236}">
                <a16:creationId xmlns:a16="http://schemas.microsoft.com/office/drawing/2014/main" id="{FF97FFD4-A8B9-3D4D-1623-7BE467E46A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057650" cy="6858000"/>
          </a:xfrm>
          <a:prstGeom prst="rect">
            <a:avLst/>
          </a:prstGeom>
          <a:solidFill>
            <a:srgbClr val="FFFFFF"/>
          </a:solidFill>
          <a:ln>
            <a:noFill/>
          </a:ln>
          <a:effectLst>
            <a:outerShdw blurRad="190500" dist="139700" dir="3000000" sx="94000" sy="94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4294967295"/>
          </p:nvPr>
        </p:nvSpPr>
        <p:spPr>
          <a:xfrm>
            <a:off x="4586388" y="2066925"/>
            <a:ext cx="3447184" cy="3769836"/>
          </a:xfrm>
        </p:spPr>
        <p:txBody>
          <a:bodyPr vert="horz" lIns="91440" tIns="45720" rIns="91440" bIns="45720" rtlCol="0" anchor="ctr">
            <a:normAutofit/>
          </a:bodyPr>
          <a:lstStyle/>
          <a:p>
            <a:pPr marL="0" indent="0">
              <a:spcAft>
                <a:spcPts val="1000"/>
              </a:spcAft>
              <a:buNone/>
              <a:defRPr sz="1800"/>
            </a:pPr>
            <a:r>
              <a:rPr lang="en-US" sz="1700" dirty="0"/>
              <a:t>Observation:  Spark is faster but costlier; Hive is cost-effective for nonprofits like Village Resilience Initiative.</a:t>
            </a:r>
          </a:p>
        </p:txBody>
      </p:sp>
      <p:sp>
        <p:nvSpPr>
          <p:cNvPr id="5" name="Rectangle 1">
            <a:extLst>
              <a:ext uri="{FF2B5EF4-FFF2-40B4-BE49-F238E27FC236}">
                <a16:creationId xmlns:a16="http://schemas.microsoft.com/office/drawing/2014/main" id="{34104336-6AE3-C482-4C7C-BAF19A8A3F09}"/>
              </a:ext>
            </a:extLst>
          </p:cNvPr>
          <p:cNvSpPr>
            <a:spLocks noChangeArrowheads="1"/>
          </p:cNvSpPr>
          <p:nvPr/>
        </p:nvSpPr>
        <p:spPr bwMode="auto">
          <a:xfrm>
            <a:off x="2743200" y="1838325"/>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4" name="Table 3">
            <a:extLst>
              <a:ext uri="{FF2B5EF4-FFF2-40B4-BE49-F238E27FC236}">
                <a16:creationId xmlns:a16="http://schemas.microsoft.com/office/drawing/2014/main" id="{DCF6719F-7868-4E09-4C5B-E0283AABB83A}"/>
              </a:ext>
            </a:extLst>
          </p:cNvPr>
          <p:cNvGraphicFramePr>
            <a:graphicFrameLocks noGrp="1"/>
          </p:cNvGraphicFramePr>
          <p:nvPr>
            <p:extLst>
              <p:ext uri="{D42A27DB-BD31-4B8C-83A1-F6EECF244321}">
                <p14:modId xmlns:p14="http://schemas.microsoft.com/office/powerpoint/2010/main" val="2353066169"/>
              </p:ext>
            </p:extLst>
          </p:nvPr>
        </p:nvGraphicFramePr>
        <p:xfrm>
          <a:off x="211015" y="1360961"/>
          <a:ext cx="3692771" cy="4170588"/>
        </p:xfrm>
        <a:graphic>
          <a:graphicData uri="http://schemas.openxmlformats.org/drawingml/2006/table">
            <a:tbl>
              <a:tblPr firstRow="1" bandRow="1">
                <a:tableStyleId>{5C22544A-7EE6-4342-B048-85BDC9FD1C3A}</a:tableStyleId>
              </a:tblPr>
              <a:tblGrid>
                <a:gridCol w="1365075">
                  <a:extLst>
                    <a:ext uri="{9D8B030D-6E8A-4147-A177-3AD203B41FA5}">
                      <a16:colId xmlns:a16="http://schemas.microsoft.com/office/drawing/2014/main" val="1888663792"/>
                    </a:ext>
                  </a:extLst>
                </a:gridCol>
                <a:gridCol w="1163848">
                  <a:extLst>
                    <a:ext uri="{9D8B030D-6E8A-4147-A177-3AD203B41FA5}">
                      <a16:colId xmlns:a16="http://schemas.microsoft.com/office/drawing/2014/main" val="4293422270"/>
                    </a:ext>
                  </a:extLst>
                </a:gridCol>
                <a:gridCol w="1163848">
                  <a:extLst>
                    <a:ext uri="{9D8B030D-6E8A-4147-A177-3AD203B41FA5}">
                      <a16:colId xmlns:a16="http://schemas.microsoft.com/office/drawing/2014/main" val="2433160900"/>
                    </a:ext>
                  </a:extLst>
                </a:gridCol>
              </a:tblGrid>
              <a:tr h="663193">
                <a:tc>
                  <a:txBody>
                    <a:bodyPr/>
                    <a:lstStyle/>
                    <a:p>
                      <a:pPr fontAlgn="t"/>
                      <a:br>
                        <a:rPr lang="en-US" sz="1700">
                          <a:effectLst/>
                        </a:rPr>
                      </a:br>
                      <a:endParaRPr lang="en-US" sz="1700">
                        <a:effectLst/>
                      </a:endParaRPr>
                    </a:p>
                  </a:txBody>
                  <a:tcPr marL="59382" marR="59382" marT="59382" marB="59382"/>
                </a:tc>
                <a:tc>
                  <a:txBody>
                    <a:bodyPr/>
                    <a:lstStyle/>
                    <a:p>
                      <a:pPr algn="ctr" rtl="0" fontAlgn="t">
                        <a:buNone/>
                      </a:pPr>
                      <a:r>
                        <a:rPr lang="en-US" sz="1100" b="1" u="none" strike="noStrike">
                          <a:solidFill>
                            <a:schemeClr val="bg1"/>
                          </a:solidFill>
                          <a:effectLst/>
                        </a:rPr>
                        <a:t>Hive (seconds)</a:t>
                      </a:r>
                      <a:endParaRPr lang="en-US" sz="1700">
                        <a:solidFill>
                          <a:schemeClr val="bg1"/>
                        </a:solidFill>
                        <a:effectLst/>
                      </a:endParaRPr>
                    </a:p>
                  </a:txBody>
                  <a:tcPr marL="59382" marR="59382" marT="59382" marB="59382"/>
                </a:tc>
                <a:tc>
                  <a:txBody>
                    <a:bodyPr/>
                    <a:lstStyle/>
                    <a:p>
                      <a:pPr algn="ctr" rtl="0" fontAlgn="t">
                        <a:buNone/>
                      </a:pPr>
                      <a:r>
                        <a:rPr lang="en-US" sz="1100" b="1" u="none" strike="noStrike">
                          <a:solidFill>
                            <a:schemeClr val="bg1"/>
                          </a:solidFill>
                          <a:effectLst/>
                        </a:rPr>
                        <a:t>Spark (seconds)</a:t>
                      </a:r>
                      <a:endParaRPr lang="en-US" sz="1700">
                        <a:solidFill>
                          <a:schemeClr val="bg1"/>
                        </a:solidFill>
                        <a:effectLst/>
                      </a:endParaRPr>
                    </a:p>
                  </a:txBody>
                  <a:tcPr marL="59382" marR="59382" marT="59382" marB="59382"/>
                </a:tc>
                <a:extLst>
                  <a:ext uri="{0D108BD9-81ED-4DB2-BD59-A6C34878D82A}">
                    <a16:rowId xmlns:a16="http://schemas.microsoft.com/office/drawing/2014/main" val="2960997670"/>
                  </a:ext>
                </a:extLst>
              </a:tr>
              <a:tr h="942792">
                <a:tc>
                  <a:txBody>
                    <a:bodyPr/>
                    <a:lstStyle/>
                    <a:p>
                      <a:pPr algn="ctr" rtl="0" fontAlgn="t">
                        <a:buNone/>
                      </a:pPr>
                      <a:r>
                        <a:rPr lang="en-US" sz="1100" b="1" u="none" strike="noStrike">
                          <a:solidFill>
                            <a:srgbClr val="000000"/>
                          </a:solidFill>
                          <a:effectLst/>
                        </a:rPr>
                        <a:t>Query 1 (Static Data)</a:t>
                      </a:r>
                      <a:endParaRPr lang="en-US" sz="1700">
                        <a:effectLst/>
                      </a:endParaRPr>
                    </a:p>
                  </a:txBody>
                  <a:tcPr marL="59382" marR="59382" marT="59382" marB="59382"/>
                </a:tc>
                <a:tc>
                  <a:txBody>
                    <a:bodyPr/>
                    <a:lstStyle/>
                    <a:p>
                      <a:pPr algn="ctr" rtl="0" fontAlgn="t">
                        <a:spcAft>
                          <a:spcPts val="800"/>
                        </a:spcAft>
                        <a:buNone/>
                      </a:pPr>
                      <a:r>
                        <a:rPr lang="en-US" sz="1100" b="0" u="none" strike="noStrike" dirty="0">
                          <a:solidFill>
                            <a:srgbClr val="000000"/>
                          </a:solidFill>
                          <a:effectLst/>
                        </a:rPr>
                        <a:t>32.525</a:t>
                      </a:r>
                      <a:endParaRPr lang="en-US" sz="1700" dirty="0">
                        <a:effectLst/>
                      </a:endParaRPr>
                    </a:p>
                  </a:txBody>
                  <a:tcPr marL="59382" marR="59382" marT="59382" marB="59382"/>
                </a:tc>
                <a:tc>
                  <a:txBody>
                    <a:bodyPr/>
                    <a:lstStyle/>
                    <a:p>
                      <a:pPr algn="ctr" rtl="0" fontAlgn="t">
                        <a:spcAft>
                          <a:spcPts val="800"/>
                        </a:spcAft>
                        <a:buNone/>
                      </a:pPr>
                      <a:r>
                        <a:rPr lang="en-US" sz="1100" b="0" u="none" strike="noStrike" dirty="0">
                          <a:solidFill>
                            <a:srgbClr val="000000"/>
                          </a:solidFill>
                          <a:effectLst/>
                        </a:rPr>
                        <a:t>11.302</a:t>
                      </a:r>
                      <a:endParaRPr lang="en-US" sz="1700" dirty="0">
                        <a:effectLst/>
                      </a:endParaRPr>
                    </a:p>
                    <a:p>
                      <a:pPr fontAlgn="t"/>
                      <a:br>
                        <a:rPr lang="en-US" sz="1700" dirty="0">
                          <a:effectLst/>
                        </a:rPr>
                      </a:br>
                      <a:endParaRPr lang="en-US" sz="1700" dirty="0">
                        <a:effectLst/>
                      </a:endParaRPr>
                    </a:p>
                  </a:txBody>
                  <a:tcPr marL="59382" marR="59382" marT="59382" marB="59382"/>
                </a:tc>
                <a:extLst>
                  <a:ext uri="{0D108BD9-81ED-4DB2-BD59-A6C34878D82A}">
                    <a16:rowId xmlns:a16="http://schemas.microsoft.com/office/drawing/2014/main" val="2709321073"/>
                  </a:ext>
                </a:extLst>
              </a:tr>
              <a:tr h="942792">
                <a:tc>
                  <a:txBody>
                    <a:bodyPr/>
                    <a:lstStyle/>
                    <a:p>
                      <a:pPr algn="ctr" rtl="0" fontAlgn="t">
                        <a:buNone/>
                      </a:pPr>
                      <a:r>
                        <a:rPr lang="en-US" sz="1100" b="1" u="none" strike="noStrike">
                          <a:solidFill>
                            <a:srgbClr val="000000"/>
                          </a:solidFill>
                          <a:effectLst/>
                        </a:rPr>
                        <a:t>Query 2 (Static Data)</a:t>
                      </a:r>
                      <a:endParaRPr lang="en-US" sz="1700">
                        <a:effectLst/>
                      </a:endParaRPr>
                    </a:p>
                  </a:txBody>
                  <a:tcPr marL="59382" marR="59382" marT="59382" marB="59382"/>
                </a:tc>
                <a:tc>
                  <a:txBody>
                    <a:bodyPr/>
                    <a:lstStyle/>
                    <a:p>
                      <a:pPr algn="ctr" rtl="0" fontAlgn="t">
                        <a:spcAft>
                          <a:spcPts val="800"/>
                        </a:spcAft>
                        <a:buNone/>
                      </a:pPr>
                      <a:r>
                        <a:rPr lang="en-US" sz="1100" b="0" u="none" strike="noStrike" dirty="0">
                          <a:solidFill>
                            <a:srgbClr val="000000"/>
                          </a:solidFill>
                          <a:effectLst/>
                        </a:rPr>
                        <a:t>7.285</a:t>
                      </a:r>
                      <a:endParaRPr lang="en-US" sz="1700" dirty="0">
                        <a:effectLst/>
                      </a:endParaRPr>
                    </a:p>
                  </a:txBody>
                  <a:tcPr marL="59382" marR="59382" marT="59382" marB="59382"/>
                </a:tc>
                <a:tc>
                  <a:txBody>
                    <a:bodyPr/>
                    <a:lstStyle/>
                    <a:p>
                      <a:pPr algn="ctr" rtl="0" fontAlgn="t">
                        <a:spcAft>
                          <a:spcPts val="800"/>
                        </a:spcAft>
                        <a:buNone/>
                      </a:pPr>
                      <a:r>
                        <a:rPr lang="en-US" sz="1100" b="0" u="none" strike="noStrike" dirty="0">
                          <a:solidFill>
                            <a:srgbClr val="000000"/>
                          </a:solidFill>
                          <a:effectLst/>
                        </a:rPr>
                        <a:t>1.113</a:t>
                      </a:r>
                      <a:endParaRPr lang="en-US" sz="1700" dirty="0">
                        <a:effectLst/>
                      </a:endParaRPr>
                    </a:p>
                    <a:p>
                      <a:pPr fontAlgn="t"/>
                      <a:br>
                        <a:rPr lang="en-US" sz="1700" dirty="0">
                          <a:effectLst/>
                        </a:rPr>
                      </a:br>
                      <a:endParaRPr lang="en-US" sz="1700" dirty="0">
                        <a:effectLst/>
                      </a:endParaRPr>
                    </a:p>
                  </a:txBody>
                  <a:tcPr marL="59382" marR="59382" marT="59382" marB="59382"/>
                </a:tc>
                <a:extLst>
                  <a:ext uri="{0D108BD9-81ED-4DB2-BD59-A6C34878D82A}">
                    <a16:rowId xmlns:a16="http://schemas.microsoft.com/office/drawing/2014/main" val="496875292"/>
                  </a:ext>
                </a:extLst>
              </a:tr>
              <a:tr h="679019">
                <a:tc>
                  <a:txBody>
                    <a:bodyPr/>
                    <a:lstStyle/>
                    <a:p>
                      <a:pPr algn="ctr" rtl="0" fontAlgn="t">
                        <a:buNone/>
                      </a:pPr>
                      <a:r>
                        <a:rPr lang="en-US" sz="1100" b="1" u="none" strike="noStrike">
                          <a:solidFill>
                            <a:srgbClr val="000000"/>
                          </a:solidFill>
                          <a:effectLst/>
                        </a:rPr>
                        <a:t>Query 1 (Streaming Data)</a:t>
                      </a:r>
                      <a:endParaRPr lang="en-US" sz="1700">
                        <a:effectLst/>
                      </a:endParaRPr>
                    </a:p>
                  </a:txBody>
                  <a:tcPr marL="59382" marR="59382" marT="59382" marB="59382"/>
                </a:tc>
                <a:tc>
                  <a:txBody>
                    <a:bodyPr/>
                    <a:lstStyle/>
                    <a:p>
                      <a:pPr algn="ctr" rtl="0" fontAlgn="t">
                        <a:spcAft>
                          <a:spcPts val="800"/>
                        </a:spcAft>
                        <a:buNone/>
                      </a:pPr>
                      <a:r>
                        <a:rPr lang="en-US" sz="1100" b="0" u="none" strike="noStrike" dirty="0">
                          <a:solidFill>
                            <a:srgbClr val="000000"/>
                          </a:solidFill>
                          <a:effectLst/>
                        </a:rPr>
                        <a:t>15.445</a:t>
                      </a:r>
                      <a:endParaRPr lang="en-US" sz="1700" dirty="0">
                        <a:effectLst/>
                      </a:endParaRPr>
                    </a:p>
                  </a:txBody>
                  <a:tcPr marL="59382" marR="59382" marT="59382" marB="59382"/>
                </a:tc>
                <a:tc>
                  <a:txBody>
                    <a:bodyPr/>
                    <a:lstStyle/>
                    <a:p>
                      <a:pPr algn="ctr" rtl="0" fontAlgn="t">
                        <a:spcAft>
                          <a:spcPts val="800"/>
                        </a:spcAft>
                        <a:buNone/>
                      </a:pPr>
                      <a:r>
                        <a:rPr lang="en-US" sz="1100" b="0" u="none" strike="noStrike" dirty="0">
                          <a:solidFill>
                            <a:srgbClr val="000000"/>
                          </a:solidFill>
                          <a:effectLst/>
                        </a:rPr>
                        <a:t>1.722</a:t>
                      </a:r>
                      <a:endParaRPr lang="en-US" sz="1700" dirty="0">
                        <a:effectLst/>
                      </a:endParaRPr>
                    </a:p>
                  </a:txBody>
                  <a:tcPr marL="59382" marR="59382" marT="59382" marB="59382"/>
                </a:tc>
                <a:extLst>
                  <a:ext uri="{0D108BD9-81ED-4DB2-BD59-A6C34878D82A}">
                    <a16:rowId xmlns:a16="http://schemas.microsoft.com/office/drawing/2014/main" val="2885417263"/>
                  </a:ext>
                </a:extLst>
              </a:tr>
              <a:tr h="942792">
                <a:tc>
                  <a:txBody>
                    <a:bodyPr/>
                    <a:lstStyle/>
                    <a:p>
                      <a:pPr algn="ctr" rtl="0" fontAlgn="t">
                        <a:buNone/>
                      </a:pPr>
                      <a:r>
                        <a:rPr lang="en-US" sz="1100" b="1" u="none" strike="noStrike">
                          <a:solidFill>
                            <a:srgbClr val="000000"/>
                          </a:solidFill>
                          <a:effectLst/>
                        </a:rPr>
                        <a:t>Query 2 (Streaming Data)</a:t>
                      </a:r>
                      <a:endParaRPr lang="en-US" sz="1700">
                        <a:effectLst/>
                      </a:endParaRPr>
                    </a:p>
                  </a:txBody>
                  <a:tcPr marL="59382" marR="59382" marT="59382" marB="59382"/>
                </a:tc>
                <a:tc>
                  <a:txBody>
                    <a:bodyPr/>
                    <a:lstStyle/>
                    <a:p>
                      <a:pPr algn="ctr" rtl="0" fontAlgn="t">
                        <a:spcAft>
                          <a:spcPts val="800"/>
                        </a:spcAft>
                        <a:buNone/>
                      </a:pPr>
                      <a:r>
                        <a:rPr lang="en-US" sz="1100" b="0" u="none" strike="noStrike" dirty="0">
                          <a:solidFill>
                            <a:srgbClr val="000000"/>
                          </a:solidFill>
                          <a:effectLst/>
                        </a:rPr>
                        <a:t>15.11</a:t>
                      </a:r>
                      <a:endParaRPr lang="en-US" sz="1700" dirty="0">
                        <a:effectLst/>
                      </a:endParaRPr>
                    </a:p>
                  </a:txBody>
                  <a:tcPr marL="59382" marR="59382" marT="59382" marB="59382"/>
                </a:tc>
                <a:tc>
                  <a:txBody>
                    <a:bodyPr/>
                    <a:lstStyle/>
                    <a:p>
                      <a:pPr algn="ctr" rtl="0" fontAlgn="t">
                        <a:spcAft>
                          <a:spcPts val="800"/>
                        </a:spcAft>
                        <a:buNone/>
                      </a:pPr>
                      <a:r>
                        <a:rPr lang="en-US" sz="1100" b="0" u="none" strike="noStrike" dirty="0">
                          <a:solidFill>
                            <a:srgbClr val="000000"/>
                          </a:solidFill>
                          <a:effectLst/>
                        </a:rPr>
                        <a:t>2.218</a:t>
                      </a:r>
                      <a:endParaRPr lang="en-US" sz="1700" dirty="0">
                        <a:effectLst/>
                      </a:endParaRPr>
                    </a:p>
                    <a:p>
                      <a:pPr fontAlgn="t"/>
                      <a:br>
                        <a:rPr lang="en-US" sz="1700" dirty="0">
                          <a:effectLst/>
                        </a:rPr>
                      </a:br>
                      <a:endParaRPr lang="en-US" sz="1700" dirty="0">
                        <a:effectLst/>
                      </a:endParaRPr>
                    </a:p>
                  </a:txBody>
                  <a:tcPr marL="59382" marR="59382" marT="59382" marB="59382"/>
                </a:tc>
                <a:extLst>
                  <a:ext uri="{0D108BD9-81ED-4DB2-BD59-A6C34878D82A}">
                    <a16:rowId xmlns:a16="http://schemas.microsoft.com/office/drawing/2014/main" val="531815229"/>
                  </a:ext>
                </a:extLst>
              </a:tr>
            </a:tbl>
          </a:graphicData>
        </a:graphic>
      </p:graphicFrame>
      <p:sp>
        <p:nvSpPr>
          <p:cNvPr id="6" name="Slide Number Placeholder 5">
            <a:extLst>
              <a:ext uri="{FF2B5EF4-FFF2-40B4-BE49-F238E27FC236}">
                <a16:creationId xmlns:a16="http://schemas.microsoft.com/office/drawing/2014/main" id="{5764D3A6-D76B-AF85-3507-90F32F932A82}"/>
              </a:ext>
            </a:extLst>
          </p:cNvPr>
          <p:cNvSpPr>
            <a:spLocks noGrp="1"/>
          </p:cNvSpPr>
          <p:nvPr>
            <p:ph type="sldNum" sz="quarter" idx="12"/>
          </p:nvPr>
        </p:nvSpPr>
        <p:spPr/>
        <p:txBody>
          <a:bodyPr/>
          <a:lstStyle/>
          <a:p>
            <a:fld id="{C1FF6DA9-008F-8B48-92A6-B652298478BF}" type="slidenum">
              <a:rPr lang="en-US" smtClean="0"/>
              <a:t>11</a:t>
            </a:fld>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28650" y="762915"/>
            <a:ext cx="3943350" cy="1172889"/>
          </a:xfrm>
        </p:spPr>
        <p:txBody>
          <a:bodyPr>
            <a:normAutofit fontScale="90000"/>
          </a:bodyPr>
          <a:lstStyle/>
          <a:p>
            <a:pPr>
              <a:lnSpc>
                <a:spcPct val="90000"/>
              </a:lnSpc>
            </a:pPr>
            <a:r>
              <a:rPr b="1" u="sng" dirty="0"/>
              <a:t>Visualizations (Looker Studio)</a:t>
            </a:r>
            <a:endParaRPr lang="en-US" b="1" u="sng" dirty="0"/>
          </a:p>
        </p:txBody>
      </p:sp>
      <p:sp>
        <p:nvSpPr>
          <p:cNvPr id="3" name="Content Placeholder 2"/>
          <p:cNvSpPr>
            <a:spLocks noGrp="1"/>
          </p:cNvSpPr>
          <p:nvPr>
            <p:ph idx="1"/>
          </p:nvPr>
        </p:nvSpPr>
        <p:spPr>
          <a:xfrm>
            <a:off x="628650" y="1825625"/>
            <a:ext cx="4168866" cy="4351338"/>
          </a:xfrm>
        </p:spPr>
        <p:txBody>
          <a:bodyPr>
            <a:normAutofit fontScale="92500" lnSpcReduction="10000"/>
          </a:bodyPr>
          <a:lstStyle/>
          <a:p>
            <a:pPr>
              <a:lnSpc>
                <a:spcPct val="90000"/>
              </a:lnSpc>
            </a:pPr>
            <a:endParaRPr lang="en-US" sz="1500" dirty="0"/>
          </a:p>
          <a:p>
            <a:pPr>
              <a:lnSpc>
                <a:spcPct val="90000"/>
              </a:lnSpc>
              <a:spcAft>
                <a:spcPts val="1000"/>
              </a:spcAft>
              <a:defRPr sz="1800"/>
            </a:pPr>
            <a:r>
              <a:rPr lang="en-US" sz="1500" dirty="0"/>
              <a:t>Static Data:</a:t>
            </a:r>
            <a:br>
              <a:rPr lang="en-US" sz="1500" dirty="0"/>
            </a:br>
            <a:br>
              <a:rPr lang="en-US" sz="1500" dirty="0"/>
            </a:br>
            <a:r>
              <a:rPr lang="en-US" sz="1500" dirty="0"/>
              <a:t>1) County-wise Property Damage: Harris and Galveston counties faced over $10B in damages.</a:t>
            </a:r>
            <a:br>
              <a:rPr lang="en-US" sz="1500" dirty="0"/>
            </a:br>
            <a:br>
              <a:rPr lang="en-US" sz="1500" dirty="0"/>
            </a:br>
            <a:r>
              <a:rPr lang="en-US" sz="1500" dirty="0"/>
              <a:t>2) Deadliest Floods: August 26, 2017 (Harris County, 36 deaths).</a:t>
            </a:r>
            <a:br>
              <a:rPr lang="en-US" sz="1500" dirty="0"/>
            </a:br>
            <a:br>
              <a:rPr lang="en-US" sz="1500" dirty="0"/>
            </a:br>
            <a:r>
              <a:rPr lang="en-US" sz="1500" dirty="0"/>
              <a:t>3) Annual Flood Trends: Peaks in 2015, 2016, 2018, 2021, 2024 (~500 events).</a:t>
            </a:r>
            <a:br>
              <a:rPr lang="en-US" sz="1500" dirty="0"/>
            </a:br>
            <a:endParaRPr lang="en-US" sz="1500" dirty="0"/>
          </a:p>
          <a:p>
            <a:pPr>
              <a:lnSpc>
                <a:spcPct val="90000"/>
              </a:lnSpc>
              <a:spcAft>
                <a:spcPts val="1000"/>
              </a:spcAft>
              <a:defRPr sz="1800"/>
            </a:pPr>
            <a:r>
              <a:rPr lang="en-US" sz="1500" dirty="0"/>
              <a:t>Streaming Data:</a:t>
            </a:r>
            <a:br>
              <a:rPr lang="en-US" sz="1500" dirty="0"/>
            </a:br>
            <a:br>
              <a:rPr lang="en-US" sz="1500" dirty="0"/>
            </a:br>
            <a:r>
              <a:rPr lang="en-US" sz="1500" dirty="0"/>
              <a:t>1) Avg Daily Temperature: Stable trends, critical for storm pattern monitoring.</a:t>
            </a:r>
            <a:br>
              <a:rPr lang="en-US" sz="1500" dirty="0"/>
            </a:br>
            <a:br>
              <a:rPr lang="en-US" sz="1500" dirty="0"/>
            </a:br>
            <a:r>
              <a:rPr lang="en-US" sz="1500" dirty="0"/>
              <a:t>2) Max Wind Speeds: High-risk locations (e.g., latitudes 26.3316°, 26.3064°).</a:t>
            </a:r>
            <a:br>
              <a:rPr lang="en-US" sz="1500" dirty="0"/>
            </a:br>
            <a:br>
              <a:rPr lang="en-US" sz="1500" dirty="0"/>
            </a:br>
            <a:r>
              <a:rPr lang="en-US" sz="1500" dirty="0"/>
              <a:t>3) Purpose: Highlight risk zones for resource allocation and preparedness.</a:t>
            </a:r>
          </a:p>
        </p:txBody>
      </p:sp>
      <p:pic>
        <p:nvPicPr>
          <p:cNvPr id="1026" name="Picture 2">
            <a:extLst>
              <a:ext uri="{FF2B5EF4-FFF2-40B4-BE49-F238E27FC236}">
                <a16:creationId xmlns:a16="http://schemas.microsoft.com/office/drawing/2014/main" id="{DD0BB4D9-931E-375F-06CE-342BCAB509F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0496" t="34624" r="54019" b="13824"/>
          <a:stretch/>
        </p:blipFill>
        <p:spPr bwMode="auto">
          <a:xfrm>
            <a:off x="5263660" y="213702"/>
            <a:ext cx="3251690" cy="242399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0D71D665-C638-788F-B737-25A0C64E3C1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482" t="36129" r="55444" b="26032"/>
          <a:stretch/>
        </p:blipFill>
        <p:spPr bwMode="auto">
          <a:xfrm>
            <a:off x="5404339" y="2637692"/>
            <a:ext cx="3111011" cy="220394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585EB09B-DDA3-CFF2-72BC-E0F3595EF18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7482" t="42177" r="44738" b="11403"/>
          <a:stretch/>
        </p:blipFill>
        <p:spPr bwMode="auto">
          <a:xfrm>
            <a:off x="5404339" y="4970585"/>
            <a:ext cx="3111011" cy="1778795"/>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490A2374-299E-4A6F-E196-F3696C28B999}"/>
              </a:ext>
            </a:extLst>
          </p:cNvPr>
          <p:cNvSpPr>
            <a:spLocks noGrp="1"/>
          </p:cNvSpPr>
          <p:nvPr>
            <p:ph type="sldNum" sz="quarter" idx="12"/>
          </p:nvPr>
        </p:nvSpPr>
        <p:spPr/>
        <p:txBody>
          <a:bodyPr/>
          <a:lstStyle/>
          <a:p>
            <a:fld id="{C1FF6DA9-008F-8B48-92A6-B652298478BF}" type="slidenum">
              <a:rPr lang="en-US" smtClean="0"/>
              <a:t>12</a:t>
            </a:fld>
            <a:endParaRPr lang="en-US"/>
          </a:p>
        </p:txBody>
      </p:sp>
      <p:sp>
        <p:nvSpPr>
          <p:cNvPr id="5" name="TextBox 4">
            <a:extLst>
              <a:ext uri="{FF2B5EF4-FFF2-40B4-BE49-F238E27FC236}">
                <a16:creationId xmlns:a16="http://schemas.microsoft.com/office/drawing/2014/main" id="{75B5A744-FA96-D34C-02DF-B3495B92BAEE}"/>
              </a:ext>
            </a:extLst>
          </p:cNvPr>
          <p:cNvSpPr txBox="1"/>
          <p:nvPr/>
        </p:nvSpPr>
        <p:spPr>
          <a:xfrm>
            <a:off x="628650" y="311285"/>
            <a:ext cx="2766303" cy="369332"/>
          </a:xfrm>
          <a:prstGeom prst="rect">
            <a:avLst/>
          </a:prstGeom>
          <a:noFill/>
        </p:spPr>
        <p:txBody>
          <a:bodyPr wrap="square" rtlCol="0">
            <a:spAutoFit/>
          </a:bodyPr>
          <a:lstStyle/>
          <a:p>
            <a:r>
              <a:rPr lang="en-US" b="1" dirty="0"/>
              <a:t>BONUS Implementation</a:t>
            </a:r>
            <a:endParaRPr lang="en-IN" b="1"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74600" y="828518"/>
            <a:ext cx="7288583" cy="1576446"/>
          </a:xfrm>
        </p:spPr>
        <p:txBody>
          <a:bodyPr anchor="ctr">
            <a:normAutofit/>
          </a:bodyPr>
          <a:lstStyle/>
          <a:p>
            <a:r>
              <a:rPr lang="en-US" sz="3500" b="1" u="sng" dirty="0"/>
              <a:t>Interpretation</a:t>
            </a:r>
            <a:r>
              <a:rPr lang="en-US" sz="3500" b="1" u="sng" dirty="0">
                <a:solidFill>
                  <a:srgbClr val="FFFFFF"/>
                </a:solidFill>
              </a:rPr>
              <a:t> Insights</a:t>
            </a:r>
          </a:p>
        </p:txBody>
      </p:sp>
      <p:graphicFrame>
        <p:nvGraphicFramePr>
          <p:cNvPr id="5" name="Content Placeholder 2">
            <a:extLst>
              <a:ext uri="{FF2B5EF4-FFF2-40B4-BE49-F238E27FC236}">
                <a16:creationId xmlns:a16="http://schemas.microsoft.com/office/drawing/2014/main" id="{650A0A9B-B99E-82E9-155D-E4FEE2AAE776}"/>
              </a:ext>
            </a:extLst>
          </p:cNvPr>
          <p:cNvGraphicFramePr>
            <a:graphicFrameLocks noGrp="1"/>
          </p:cNvGraphicFramePr>
          <p:nvPr>
            <p:ph idx="1"/>
            <p:extLst>
              <p:ext uri="{D42A27DB-BD31-4B8C-83A1-F6EECF244321}">
                <p14:modId xmlns:p14="http://schemas.microsoft.com/office/powerpoint/2010/main" val="1285669071"/>
              </p:ext>
            </p:extLst>
          </p:nvPr>
        </p:nvGraphicFramePr>
        <p:xfrm>
          <a:off x="93785" y="2404964"/>
          <a:ext cx="9050215" cy="36894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Slide Number Placeholder 2">
            <a:extLst>
              <a:ext uri="{FF2B5EF4-FFF2-40B4-BE49-F238E27FC236}">
                <a16:creationId xmlns:a16="http://schemas.microsoft.com/office/drawing/2014/main" id="{E25DF14D-1A9C-AC91-0399-B38DF4F03B23}"/>
              </a:ext>
            </a:extLst>
          </p:cNvPr>
          <p:cNvSpPr>
            <a:spLocks noGrp="1"/>
          </p:cNvSpPr>
          <p:nvPr>
            <p:ph type="sldNum" sz="quarter" idx="12"/>
          </p:nvPr>
        </p:nvSpPr>
        <p:spPr/>
        <p:txBody>
          <a:bodyPr/>
          <a:lstStyle/>
          <a:p>
            <a:fld id="{C1FF6DA9-008F-8B48-92A6-B652298478BF}" type="slidenum">
              <a:rPr lang="en-US" smtClean="0"/>
              <a:t>13</a:t>
            </a:fld>
            <a:endParaRPr lang="en-US"/>
          </a:p>
        </p:txBody>
      </p:sp>
      <p:sp>
        <p:nvSpPr>
          <p:cNvPr id="6" name="TextBox 5">
            <a:extLst>
              <a:ext uri="{FF2B5EF4-FFF2-40B4-BE49-F238E27FC236}">
                <a16:creationId xmlns:a16="http://schemas.microsoft.com/office/drawing/2014/main" id="{9390A17F-3F87-A28E-1B67-682459FF639A}"/>
              </a:ext>
            </a:extLst>
          </p:cNvPr>
          <p:cNvSpPr txBox="1"/>
          <p:nvPr/>
        </p:nvSpPr>
        <p:spPr>
          <a:xfrm>
            <a:off x="974600" y="763631"/>
            <a:ext cx="4572000" cy="369332"/>
          </a:xfrm>
          <a:prstGeom prst="rect">
            <a:avLst/>
          </a:prstGeom>
          <a:noFill/>
        </p:spPr>
        <p:txBody>
          <a:bodyPr wrap="square">
            <a:spAutoFit/>
          </a:bodyPr>
          <a:lstStyle/>
          <a:p>
            <a:r>
              <a:rPr lang="en-US" b="1" dirty="0"/>
              <a:t>BONUS Implementation</a:t>
            </a:r>
            <a:endParaRPr lang="en-IN" b="1"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60758" y="327025"/>
            <a:ext cx="5477334" cy="1163447"/>
          </a:xfrm>
        </p:spPr>
        <p:txBody>
          <a:bodyPr anchor="b">
            <a:normAutofit/>
          </a:bodyPr>
          <a:lstStyle/>
          <a:p>
            <a:r>
              <a:rPr lang="en-US" sz="3100" b="1" u="sng" dirty="0"/>
              <a:t>Project Implementation</a:t>
            </a:r>
          </a:p>
        </p:txBody>
      </p:sp>
      <p:graphicFrame>
        <p:nvGraphicFramePr>
          <p:cNvPr id="5" name="Content Placeholder 2">
            <a:extLst>
              <a:ext uri="{FF2B5EF4-FFF2-40B4-BE49-F238E27FC236}">
                <a16:creationId xmlns:a16="http://schemas.microsoft.com/office/drawing/2014/main" id="{AFE11E3C-158C-B9FD-DF47-C0B6D50DB905}"/>
              </a:ext>
            </a:extLst>
          </p:cNvPr>
          <p:cNvGraphicFramePr>
            <a:graphicFrameLocks noGrp="1"/>
          </p:cNvGraphicFramePr>
          <p:nvPr>
            <p:ph idx="1"/>
            <p:extLst>
              <p:ext uri="{D42A27DB-BD31-4B8C-83A1-F6EECF244321}">
                <p14:modId xmlns:p14="http://schemas.microsoft.com/office/powerpoint/2010/main" val="4126162618"/>
              </p:ext>
            </p:extLst>
          </p:nvPr>
        </p:nvGraphicFramePr>
        <p:xfrm>
          <a:off x="1040697" y="1793631"/>
          <a:ext cx="4797395" cy="44430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Picture 5">
            <a:extLst>
              <a:ext uri="{FF2B5EF4-FFF2-40B4-BE49-F238E27FC236}">
                <a16:creationId xmlns:a16="http://schemas.microsoft.com/office/drawing/2014/main" id="{2F3650E7-A18B-0019-CB7C-784E73324C2A}"/>
              </a:ext>
            </a:extLst>
          </p:cNvPr>
          <p:cNvPicPr>
            <a:picLocks noChangeAspect="1"/>
          </p:cNvPicPr>
          <p:nvPr/>
        </p:nvPicPr>
        <p:blipFill>
          <a:blip r:embed="rId7"/>
          <a:srcRect l="32958" r="28736"/>
          <a:stretch/>
        </p:blipFill>
        <p:spPr>
          <a:xfrm>
            <a:off x="6693876" y="1"/>
            <a:ext cx="2450123" cy="6856412"/>
          </a:xfrm>
          <a:custGeom>
            <a:avLst/>
            <a:gdLst/>
            <a:ahLst/>
            <a:cxnLst/>
            <a:rect l="l" t="t" r="r" b="b"/>
            <a:pathLst>
              <a:path w="5620032" h="6856412">
                <a:moveTo>
                  <a:pt x="13187" y="0"/>
                </a:moveTo>
                <a:lnTo>
                  <a:pt x="5620032" y="0"/>
                </a:lnTo>
                <a:lnTo>
                  <a:pt x="5620032" y="6856412"/>
                </a:lnTo>
                <a:lnTo>
                  <a:pt x="0" y="6856412"/>
                </a:lnTo>
                <a:lnTo>
                  <a:pt x="64318" y="6298274"/>
                </a:lnTo>
                <a:cubicBezTo>
                  <a:pt x="203221" y="4970220"/>
                  <a:pt x="240510" y="3632077"/>
                  <a:pt x="97152" y="2276000"/>
                </a:cubicBezTo>
                <a:cubicBezTo>
                  <a:pt x="35713" y="1694824"/>
                  <a:pt x="7455" y="1116942"/>
                  <a:pt x="6154" y="541737"/>
                </a:cubicBezTo>
                <a:close/>
              </a:path>
            </a:pathLst>
          </a:custGeom>
        </p:spPr>
      </p:pic>
      <p:sp>
        <p:nvSpPr>
          <p:cNvPr id="3" name="Slide Number Placeholder 2">
            <a:extLst>
              <a:ext uri="{FF2B5EF4-FFF2-40B4-BE49-F238E27FC236}">
                <a16:creationId xmlns:a16="http://schemas.microsoft.com/office/drawing/2014/main" id="{3C0EA38C-34B6-C480-C93F-8563089D3040}"/>
              </a:ext>
            </a:extLst>
          </p:cNvPr>
          <p:cNvSpPr>
            <a:spLocks noGrp="1"/>
          </p:cNvSpPr>
          <p:nvPr>
            <p:ph type="sldNum" sz="quarter" idx="12"/>
          </p:nvPr>
        </p:nvSpPr>
        <p:spPr/>
        <p:txBody>
          <a:bodyPr/>
          <a:lstStyle/>
          <a:p>
            <a:fld id="{C1FF6DA9-008F-8B48-92A6-B652298478BF}" type="slidenum">
              <a:rPr lang="en-US" smtClean="0"/>
              <a:t>14</a:t>
            </a:fld>
            <a:endParaRPr 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58110D2-9606-9691-AC76-1A1BC0E1C196}"/>
              </a:ext>
            </a:extLst>
          </p:cNvPr>
          <p:cNvPicPr>
            <a:picLocks noChangeAspect="1"/>
          </p:cNvPicPr>
          <p:nvPr/>
        </p:nvPicPr>
        <p:blipFill>
          <a:blip r:embed="rId2">
            <a:duotone>
              <a:schemeClr val="bg2">
                <a:shade val="45000"/>
                <a:satMod val="135000"/>
              </a:schemeClr>
              <a:prstClr val="white"/>
            </a:duotone>
          </a:blip>
          <a:srcRect r="10999" b="-1"/>
          <a:stretch/>
        </p:blipFill>
        <p:spPr>
          <a:xfrm>
            <a:off x="20" y="10"/>
            <a:ext cx="9143980" cy="6857990"/>
          </a:xfrm>
          <a:prstGeom prst="rect">
            <a:avLst/>
          </a:prstGeom>
        </p:spPr>
      </p:pic>
      <p:sp>
        <p:nvSpPr>
          <p:cNvPr id="2" name="Title 1"/>
          <p:cNvSpPr>
            <a:spLocks noGrp="1"/>
          </p:cNvSpPr>
          <p:nvPr>
            <p:ph type="title"/>
          </p:nvPr>
        </p:nvSpPr>
        <p:spPr/>
        <p:txBody>
          <a:bodyPr>
            <a:normAutofit/>
          </a:bodyPr>
          <a:lstStyle/>
          <a:p>
            <a:pPr algn="ctr"/>
            <a:r>
              <a:rPr lang="en-US" b="1" u="sng" dirty="0"/>
              <a:t>Meeting Timeline</a:t>
            </a:r>
          </a:p>
        </p:txBody>
      </p:sp>
      <p:graphicFrame>
        <p:nvGraphicFramePr>
          <p:cNvPr id="9" name="Content Placeholder 2">
            <a:extLst>
              <a:ext uri="{FF2B5EF4-FFF2-40B4-BE49-F238E27FC236}">
                <a16:creationId xmlns:a16="http://schemas.microsoft.com/office/drawing/2014/main" id="{4AA45200-164E-0D02-BA78-37D12E5AFF8D}"/>
              </a:ext>
            </a:extLst>
          </p:cNvPr>
          <p:cNvGraphicFramePr>
            <a:graphicFrameLocks noGrp="1"/>
          </p:cNvGraphicFramePr>
          <p:nvPr>
            <p:ph idx="1"/>
            <p:extLst>
              <p:ext uri="{D42A27DB-BD31-4B8C-83A1-F6EECF244321}">
                <p14:modId xmlns:p14="http://schemas.microsoft.com/office/powerpoint/2010/main" val="1247396064"/>
              </p:ext>
            </p:extLst>
          </p:nvPr>
        </p:nvGraphicFramePr>
        <p:xfrm>
          <a:off x="628650" y="1403594"/>
          <a:ext cx="78867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Slide Number Placeholder 2">
            <a:extLst>
              <a:ext uri="{FF2B5EF4-FFF2-40B4-BE49-F238E27FC236}">
                <a16:creationId xmlns:a16="http://schemas.microsoft.com/office/drawing/2014/main" id="{9A2EB0B1-45EB-F3CF-5803-7EAC85ADE8DD}"/>
              </a:ext>
            </a:extLst>
          </p:cNvPr>
          <p:cNvSpPr>
            <a:spLocks noGrp="1"/>
          </p:cNvSpPr>
          <p:nvPr>
            <p:ph type="sldNum" sz="quarter" idx="12"/>
          </p:nvPr>
        </p:nvSpPr>
        <p:spPr/>
        <p:txBody>
          <a:bodyPr/>
          <a:lstStyle/>
          <a:p>
            <a:fld id="{C1FF6DA9-008F-8B48-92A6-B652298478BF}" type="slidenum">
              <a:rPr lang="en-US" smtClean="0"/>
              <a:t>15</a:t>
            </a:fld>
            <a:endParaRPr 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9F7D5CDA-D291-4307-BF55-1381FED296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3D pattern of ring shapes connected by lines">
            <a:extLst>
              <a:ext uri="{FF2B5EF4-FFF2-40B4-BE49-F238E27FC236}">
                <a16:creationId xmlns:a16="http://schemas.microsoft.com/office/drawing/2014/main" id="{B23BF166-82DC-68F6-2E0D-3C702AFECEBE}"/>
              </a:ext>
            </a:extLst>
          </p:cNvPr>
          <p:cNvPicPr>
            <a:picLocks noChangeAspect="1"/>
          </p:cNvPicPr>
          <p:nvPr/>
        </p:nvPicPr>
        <p:blipFill>
          <a:blip r:embed="rId2"/>
          <a:srcRect l="14910" r="47633"/>
          <a:stretch/>
        </p:blipFill>
        <p:spPr>
          <a:xfrm>
            <a:off x="4668180" y="10"/>
            <a:ext cx="4475817" cy="6721466"/>
          </a:xfrm>
          <a:prstGeom prst="rect">
            <a:avLst/>
          </a:prstGeom>
        </p:spPr>
      </p:pic>
      <p:sp useBgFill="1">
        <p:nvSpPr>
          <p:cNvPr id="11" name="Rectangle 10">
            <a:extLst>
              <a:ext uri="{FF2B5EF4-FFF2-40B4-BE49-F238E27FC236}">
                <a16:creationId xmlns:a16="http://schemas.microsoft.com/office/drawing/2014/main" id="{59B296B9-C5A5-4E4F-9B60-C907B5F146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7268" cy="6858000"/>
          </a:xfrm>
          <a:prstGeom prst="rect">
            <a:avLst/>
          </a:prstGeom>
          <a:ln>
            <a:noFill/>
          </a:ln>
          <a:effectLst>
            <a:outerShdw blurRad="889000" dist="406400" dir="21540000" sx="90000" sy="90000" algn="t"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D0300FD3-5AF1-6305-15FA-9078072672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7268" cy="2285995"/>
          </a:xfrm>
          <a:prstGeom prst="rect">
            <a:avLst/>
          </a:prstGeom>
          <a:ln>
            <a:noFill/>
          </a:ln>
          <a:effectLst>
            <a:outerShdw blurRad="254000" dist="127000" dir="5460000" sx="92000" sy="92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96252" y="-204280"/>
            <a:ext cx="3583791" cy="1628970"/>
          </a:xfrm>
        </p:spPr>
        <p:txBody>
          <a:bodyPr anchor="ctr">
            <a:normAutofit/>
          </a:bodyPr>
          <a:lstStyle/>
          <a:p>
            <a:r>
              <a:rPr lang="en-US" sz="3500" b="1" u="sng" dirty="0"/>
              <a:t>Conclusion</a:t>
            </a:r>
          </a:p>
        </p:txBody>
      </p:sp>
      <p:sp>
        <p:nvSpPr>
          <p:cNvPr id="3" name="Content Placeholder 2"/>
          <p:cNvSpPr>
            <a:spLocks noGrp="1"/>
          </p:cNvSpPr>
          <p:nvPr>
            <p:ph idx="1"/>
          </p:nvPr>
        </p:nvSpPr>
        <p:spPr>
          <a:xfrm>
            <a:off x="396252" y="1570854"/>
            <a:ext cx="4136530" cy="3579778"/>
          </a:xfrm>
        </p:spPr>
        <p:txBody>
          <a:bodyPr anchor="ctr">
            <a:normAutofit fontScale="92500" lnSpcReduction="10000"/>
          </a:bodyPr>
          <a:lstStyle/>
          <a:p>
            <a:pPr>
              <a:spcAft>
                <a:spcPts val="1000"/>
              </a:spcAft>
              <a:defRPr sz="1800"/>
            </a:pPr>
            <a:r>
              <a:rPr lang="en-US" sz="1600" b="1" dirty="0"/>
              <a:t>Achievement:</a:t>
            </a:r>
            <a:r>
              <a:rPr lang="en-US" sz="1600" dirty="0"/>
              <a:t> Built a scalable cloud platform for flood data analysis.</a:t>
            </a:r>
          </a:p>
          <a:p>
            <a:pPr>
              <a:spcAft>
                <a:spcPts val="1000"/>
              </a:spcAft>
              <a:defRPr sz="1800"/>
            </a:pPr>
            <a:r>
              <a:rPr lang="en-US" sz="1600" b="1" dirty="0"/>
              <a:t>Impact: </a:t>
            </a:r>
            <a:r>
              <a:rPr lang="en-US" sz="1600" dirty="0"/>
              <a:t>Delivered actionable insights to improve disaster preparedness.</a:t>
            </a:r>
          </a:p>
          <a:p>
            <a:pPr>
              <a:spcAft>
                <a:spcPts val="1000"/>
              </a:spcAft>
              <a:defRPr sz="1800"/>
            </a:pPr>
            <a:r>
              <a:rPr lang="en-US" sz="1600" b="1" dirty="0"/>
              <a:t>Tools Leveraged:</a:t>
            </a:r>
            <a:r>
              <a:rPr lang="en-US" sz="1600" dirty="0"/>
              <a:t> </a:t>
            </a:r>
            <a:r>
              <a:rPr lang="en-US" sz="1600" dirty="0" err="1"/>
              <a:t>BigQuery</a:t>
            </a:r>
            <a:r>
              <a:rPr lang="en-US" sz="1600" dirty="0"/>
              <a:t>, Hive, Spark, </a:t>
            </a:r>
            <a:r>
              <a:rPr lang="en-US" sz="1600" dirty="0" err="1"/>
              <a:t>OpenRefine</a:t>
            </a:r>
            <a:r>
              <a:rPr lang="en-US" sz="1600" dirty="0"/>
              <a:t>, Looker Studio.</a:t>
            </a:r>
          </a:p>
          <a:p>
            <a:pPr>
              <a:spcAft>
                <a:spcPts val="1000"/>
              </a:spcAft>
              <a:defRPr sz="1800"/>
            </a:pPr>
            <a:r>
              <a:rPr lang="en-US" sz="1600" b="1" dirty="0"/>
              <a:t>Possible Solutions: </a:t>
            </a:r>
            <a:r>
              <a:rPr lang="en-IN" sz="1600" dirty="0"/>
              <a:t>Flood Vulnerability Mapping; Real-Time Community Alerts; Infrastructure Risk Assessment; Proactive Resource Distribution</a:t>
            </a:r>
            <a:endParaRPr lang="en-US" sz="1600" b="1" dirty="0"/>
          </a:p>
          <a:p>
            <a:pPr>
              <a:spcAft>
                <a:spcPts val="1000"/>
              </a:spcAft>
              <a:defRPr sz="1800"/>
            </a:pPr>
            <a:r>
              <a:rPr lang="en-US" sz="1600" b="1" dirty="0"/>
              <a:t>Future Potential: </a:t>
            </a:r>
            <a:r>
              <a:rPr lang="en-US" sz="1600" dirty="0"/>
              <a:t>Real-time alerts, predictive modeling for enhanced resilience.</a:t>
            </a:r>
          </a:p>
          <a:p>
            <a:pPr marL="0" indent="0">
              <a:spcAft>
                <a:spcPts val="1000"/>
              </a:spcAft>
              <a:buNone/>
              <a:defRPr sz="1800"/>
            </a:pPr>
            <a:endParaRPr lang="en-US" sz="1600" dirty="0"/>
          </a:p>
        </p:txBody>
      </p:sp>
      <p:sp>
        <p:nvSpPr>
          <p:cNvPr id="4" name="Slide Number Placeholder 3">
            <a:extLst>
              <a:ext uri="{FF2B5EF4-FFF2-40B4-BE49-F238E27FC236}">
                <a16:creationId xmlns:a16="http://schemas.microsoft.com/office/drawing/2014/main" id="{82A624F6-7579-B09C-41D5-4B5C3117592D}"/>
              </a:ext>
            </a:extLst>
          </p:cNvPr>
          <p:cNvSpPr>
            <a:spLocks noGrp="1"/>
          </p:cNvSpPr>
          <p:nvPr>
            <p:ph type="sldNum" sz="quarter" idx="12"/>
          </p:nvPr>
        </p:nvSpPr>
        <p:spPr/>
        <p:txBody>
          <a:bodyPr/>
          <a:lstStyle/>
          <a:p>
            <a:fld id="{C1FF6DA9-008F-8B48-92A6-B652298478BF}" type="slidenum">
              <a:rPr lang="en-US" smtClean="0"/>
              <a:t>16</a:t>
            </a:fld>
            <a:endParaRPr 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u="sng" dirty="0"/>
              <a:t>References</a:t>
            </a:r>
          </a:p>
        </p:txBody>
      </p:sp>
      <p:sp>
        <p:nvSpPr>
          <p:cNvPr id="3" name="Content Placeholder 2"/>
          <p:cNvSpPr>
            <a:spLocks noGrp="1"/>
          </p:cNvSpPr>
          <p:nvPr>
            <p:ph idx="1"/>
          </p:nvPr>
        </p:nvSpPr>
        <p:spPr/>
        <p:txBody>
          <a:bodyPr>
            <a:noAutofit/>
          </a:bodyPr>
          <a:lstStyle/>
          <a:p>
            <a:pPr>
              <a:buNone/>
            </a:pPr>
            <a:r>
              <a:rPr lang="en-US" sz="1600" dirty="0"/>
              <a:t>[1] Google Cloud. (n.d.). </a:t>
            </a:r>
            <a:r>
              <a:rPr lang="en-US" sz="1600" dirty="0" err="1"/>
              <a:t>BigQuery</a:t>
            </a:r>
            <a:r>
              <a:rPr lang="en-US" sz="1600" dirty="0"/>
              <a:t> Documentation. Google Cloud. Retrieved April 27, 2025, from </a:t>
            </a:r>
            <a:r>
              <a:rPr lang="en-US" sz="1600" dirty="0">
                <a:hlinkClick r:id="rId2"/>
              </a:rPr>
              <a:t>https://cloud.google.com/bigquery/docs</a:t>
            </a:r>
            <a:r>
              <a:rPr lang="en-US" sz="1600" dirty="0"/>
              <a:t> </a:t>
            </a:r>
          </a:p>
          <a:p>
            <a:pPr>
              <a:buNone/>
            </a:pPr>
            <a:r>
              <a:rPr lang="en-US" sz="1600" dirty="0"/>
              <a:t>[2] Apache Software Foundation. (n.d.). Apache Hive Documentation. Retrieved April 27, 2025, from </a:t>
            </a:r>
            <a:r>
              <a:rPr lang="en-US" sz="1600" dirty="0">
                <a:hlinkClick r:id="rId3"/>
              </a:rPr>
              <a:t>https://hive.apache.org/</a:t>
            </a:r>
            <a:r>
              <a:rPr lang="en-US" sz="1600" dirty="0"/>
              <a:t> </a:t>
            </a:r>
          </a:p>
          <a:p>
            <a:pPr>
              <a:buNone/>
            </a:pPr>
            <a:r>
              <a:rPr lang="en-US" sz="1600" dirty="0"/>
              <a:t>[3] Apache Software Foundation. (n.d.). Apache Spark Documentation. Retrieved April 27, 2025, from </a:t>
            </a:r>
            <a:r>
              <a:rPr lang="en-US" sz="1600" dirty="0">
                <a:hlinkClick r:id="rId4"/>
              </a:rPr>
              <a:t>https://spark.apache.org/docs/latest/</a:t>
            </a:r>
            <a:r>
              <a:rPr lang="en-US" sz="1600" dirty="0"/>
              <a:t>  </a:t>
            </a:r>
          </a:p>
          <a:p>
            <a:pPr>
              <a:buNone/>
            </a:pPr>
            <a:r>
              <a:rPr lang="en-US" sz="1600" dirty="0"/>
              <a:t>[4] </a:t>
            </a:r>
            <a:r>
              <a:rPr lang="en-US" sz="1600" dirty="0" err="1"/>
              <a:t>OpenRefine</a:t>
            </a:r>
            <a:r>
              <a:rPr lang="en-US" sz="1600" dirty="0"/>
              <a:t>. (n.d.). </a:t>
            </a:r>
            <a:r>
              <a:rPr lang="en-US" sz="1600" dirty="0" err="1"/>
              <a:t>OpenRefine</a:t>
            </a:r>
            <a:r>
              <a:rPr lang="en-US" sz="1600" dirty="0"/>
              <a:t>: A free, open source, powerful tool for working with messy data. Retrieved April 27, 2025, from </a:t>
            </a:r>
            <a:r>
              <a:rPr lang="en-US" sz="1600" dirty="0">
                <a:hlinkClick r:id="rId5"/>
              </a:rPr>
              <a:t>https://openrefine.org/</a:t>
            </a:r>
            <a:r>
              <a:rPr lang="en-US" sz="1600" dirty="0"/>
              <a:t> </a:t>
            </a:r>
          </a:p>
          <a:p>
            <a:pPr>
              <a:buNone/>
            </a:pPr>
            <a:r>
              <a:rPr lang="en-US" sz="1600" dirty="0"/>
              <a:t>[5] Google Cloud. (n.d.). Looker Studio Help. Retrieved April 27, 2025, from </a:t>
            </a:r>
            <a:r>
              <a:rPr lang="en-US" sz="1600" dirty="0">
                <a:hlinkClick r:id="rId6"/>
              </a:rPr>
              <a:t>https://support.google.com/looker-studio/</a:t>
            </a:r>
            <a:r>
              <a:rPr lang="en-US" sz="1600" dirty="0"/>
              <a:t> </a:t>
            </a:r>
          </a:p>
          <a:p>
            <a:pPr>
              <a:buNone/>
            </a:pPr>
            <a:r>
              <a:rPr lang="en-US" sz="1600" dirty="0"/>
              <a:t>[6] NOAA National Centers for Environmental Information. (n.d.). Storm Events Database. Retrieved April 27, 2025, from </a:t>
            </a:r>
            <a:r>
              <a:rPr lang="en-US" sz="1600" dirty="0">
                <a:hlinkClick r:id="rId7"/>
              </a:rPr>
              <a:t>https://www.ncdc.noaa.gov/stormevents/</a:t>
            </a:r>
            <a:r>
              <a:rPr lang="en-US" sz="1600" dirty="0"/>
              <a:t> </a:t>
            </a:r>
          </a:p>
          <a:p>
            <a:pPr>
              <a:buNone/>
            </a:pPr>
            <a:r>
              <a:rPr lang="en-US" sz="1600" dirty="0"/>
              <a:t>[7] </a:t>
            </a:r>
            <a:r>
              <a:rPr lang="en-US" sz="1600" dirty="0" err="1"/>
              <a:t>OpenWeather</a:t>
            </a:r>
            <a:r>
              <a:rPr lang="en-US" sz="1600" dirty="0"/>
              <a:t>. (n.d.). </a:t>
            </a:r>
            <a:r>
              <a:rPr lang="en-US" sz="1600" dirty="0" err="1"/>
              <a:t>OpenWeatherMap</a:t>
            </a:r>
            <a:r>
              <a:rPr lang="en-US" sz="1600" dirty="0"/>
              <a:t> API Documentation. Retrieved April 27, 2025, from </a:t>
            </a:r>
            <a:r>
              <a:rPr lang="en-US" sz="1600" dirty="0">
                <a:hlinkClick r:id="rId8"/>
              </a:rPr>
              <a:t>https://openweathermap.org/api</a:t>
            </a:r>
            <a:r>
              <a:rPr lang="en-US" sz="1600" dirty="0"/>
              <a:t> </a:t>
            </a:r>
          </a:p>
          <a:p>
            <a:pPr marL="0" indent="0">
              <a:buNone/>
            </a:pPr>
            <a:r>
              <a:rPr lang="en-US" sz="1600" dirty="0"/>
              <a:t>[8] Open-Elevation. (n.d.). Open-Elevation API. Retrieved April 27, 2025, from </a:t>
            </a:r>
            <a:r>
              <a:rPr lang="en-US" sz="1600" dirty="0">
                <a:hlinkClick r:id="rId9"/>
              </a:rPr>
              <a:t>https://open-elevation.com/</a:t>
            </a:r>
            <a:r>
              <a:rPr lang="en-US" sz="1600" dirty="0"/>
              <a:t> </a:t>
            </a:r>
          </a:p>
          <a:p>
            <a:endParaRPr lang="en-US" sz="1600" dirty="0"/>
          </a:p>
        </p:txBody>
      </p:sp>
      <p:sp>
        <p:nvSpPr>
          <p:cNvPr id="4" name="Slide Number Placeholder 3">
            <a:extLst>
              <a:ext uri="{FF2B5EF4-FFF2-40B4-BE49-F238E27FC236}">
                <a16:creationId xmlns:a16="http://schemas.microsoft.com/office/drawing/2014/main" id="{81DA4B08-58ED-6EAC-C4B6-69CA5ADF1D00}"/>
              </a:ext>
            </a:extLst>
          </p:cNvPr>
          <p:cNvSpPr>
            <a:spLocks noGrp="1"/>
          </p:cNvSpPr>
          <p:nvPr>
            <p:ph type="sldNum" sz="quarter" idx="12"/>
          </p:nvPr>
        </p:nvSpPr>
        <p:spPr/>
        <p:txBody>
          <a:bodyPr/>
          <a:lstStyle/>
          <a:p>
            <a:fld id="{C1FF6DA9-008F-8B48-92A6-B652298478BF}" type="slidenum">
              <a:rPr lang="en-US" smtClean="0"/>
              <a:t>17</a:t>
            </a:fld>
            <a:endParaRPr 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C080D7-F2A0-4CE1-9C79-6D3A0522B4C0}"/>
              </a:ext>
            </a:extLst>
          </p:cNvPr>
          <p:cNvSpPr>
            <a:spLocks noGrp="1"/>
          </p:cNvSpPr>
          <p:nvPr>
            <p:ph type="title"/>
          </p:nvPr>
        </p:nvSpPr>
        <p:spPr>
          <a:xfrm>
            <a:off x="679939" y="4040280"/>
            <a:ext cx="6330462" cy="1374084"/>
          </a:xfrm>
        </p:spPr>
        <p:txBody>
          <a:bodyPr vert="horz" lIns="91440" tIns="45720" rIns="91440" bIns="45720" rtlCol="0" anchor="b">
            <a:normAutofit/>
          </a:bodyPr>
          <a:lstStyle/>
          <a:p>
            <a:pPr algn="r" defTabSz="914400"/>
            <a:r>
              <a:rPr lang="en-US" sz="8000" b="1" kern="1200" dirty="0">
                <a:solidFill>
                  <a:schemeClr val="tx1"/>
                </a:solidFill>
                <a:latin typeface="+mj-lt"/>
                <a:ea typeface="+mj-ea"/>
                <a:cs typeface="+mj-cs"/>
              </a:rPr>
              <a:t>Thank You …</a:t>
            </a:r>
          </a:p>
        </p:txBody>
      </p:sp>
      <p:pic>
        <p:nvPicPr>
          <p:cNvPr id="7" name="Graphic 6" descr="Smiling Face with No Fill">
            <a:extLst>
              <a:ext uri="{FF2B5EF4-FFF2-40B4-BE49-F238E27FC236}">
                <a16:creationId xmlns:a16="http://schemas.microsoft.com/office/drawing/2014/main" id="{3FF63006-A118-228F-B56C-249C9F74CB7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649721" y="2471017"/>
            <a:ext cx="1966329" cy="1966329"/>
          </a:xfrm>
          <a:prstGeom prst="rect">
            <a:avLst/>
          </a:prstGeom>
        </p:spPr>
      </p:pic>
      <p:sp>
        <p:nvSpPr>
          <p:cNvPr id="3" name="Slide Number Placeholder 2">
            <a:extLst>
              <a:ext uri="{FF2B5EF4-FFF2-40B4-BE49-F238E27FC236}">
                <a16:creationId xmlns:a16="http://schemas.microsoft.com/office/drawing/2014/main" id="{3812427F-427D-F160-AA13-4CF4E1856572}"/>
              </a:ext>
            </a:extLst>
          </p:cNvPr>
          <p:cNvSpPr>
            <a:spLocks noGrp="1"/>
          </p:cNvSpPr>
          <p:nvPr>
            <p:ph type="sldNum" sz="quarter" idx="12"/>
          </p:nvPr>
        </p:nvSpPr>
        <p:spPr/>
        <p:txBody>
          <a:bodyPr/>
          <a:lstStyle/>
          <a:p>
            <a:fld id="{C1FF6DA9-008F-8B48-92A6-B652298478BF}" type="slidenum">
              <a:rPr lang="en-US" smtClean="0"/>
              <a:t>18</a:t>
            </a:fld>
            <a:endParaRPr lang="en-US"/>
          </a:p>
        </p:txBody>
      </p:sp>
    </p:spTree>
    <p:extLst>
      <p:ext uri="{BB962C8B-B14F-4D97-AF65-F5344CB8AC3E}">
        <p14:creationId xmlns:p14="http://schemas.microsoft.com/office/powerpoint/2010/main" val="31082165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3C54F4CE-85F0-46ED-80DA-9518C9251A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DADD1FCA-8ACB-4958-81DD-4CDD6D3E19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4351564" cy="6858000"/>
          </a:xfrm>
          <a:custGeom>
            <a:avLst/>
            <a:gdLst>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6695 w 5734864"/>
              <a:gd name="connsiteY13" fmla="*/ 1035077 h 6858000"/>
              <a:gd name="connsiteX14" fmla="*/ 847865 w 5734864"/>
              <a:gd name="connsiteY14" fmla="*/ 1070795 h 6858000"/>
              <a:gd name="connsiteX15" fmla="*/ 862786 w 5734864"/>
              <a:gd name="connsiteY15" fmla="*/ 1238994 h 6858000"/>
              <a:gd name="connsiteX16" fmla="*/ 859345 w 5734864"/>
              <a:gd name="connsiteY16" fmla="*/ 1380427 h 6858000"/>
              <a:gd name="connsiteX17" fmla="*/ 855172 w 5734864"/>
              <a:gd name="connsiteY17" fmla="*/ 1435262 h 6858000"/>
              <a:gd name="connsiteX18" fmla="*/ 860494 w 5734864"/>
              <a:gd name="connsiteY18" fmla="*/ 1453861 h 6858000"/>
              <a:gd name="connsiteX19" fmla="*/ 853731 w 5734864"/>
              <a:gd name="connsiteY19" fmla="*/ 1467047 h 6858000"/>
              <a:gd name="connsiteX20" fmla="*/ 845847 w 5734864"/>
              <a:gd name="connsiteY20" fmla="*/ 1502307 h 6858000"/>
              <a:gd name="connsiteX21" fmla="*/ 817613 w 5734864"/>
              <a:gd name="connsiteY21" fmla="*/ 1565166 h 6858000"/>
              <a:gd name="connsiteX22" fmla="*/ 804223 w 5734864"/>
              <a:gd name="connsiteY22" fmla="*/ 1601941 h 6858000"/>
              <a:gd name="connsiteX23" fmla="*/ 791773 w 5734864"/>
              <a:gd name="connsiteY23" fmla="*/ 1627005 h 6858000"/>
              <a:gd name="connsiteX24" fmla="*/ 774645 w 5734864"/>
              <a:gd name="connsiteY24" fmla="*/ 1699922 h 6858000"/>
              <a:gd name="connsiteX25" fmla="*/ 752343 w 5734864"/>
              <a:gd name="connsiteY25" fmla="*/ 1824604 h 6858000"/>
              <a:gd name="connsiteX26" fmla="*/ 746254 w 5734864"/>
              <a:gd name="connsiteY26" fmla="*/ 1850222 h 6858000"/>
              <a:gd name="connsiteX27" fmla="*/ 728600 w 5734864"/>
              <a:gd name="connsiteY27" fmla="*/ 1869603 h 6858000"/>
              <a:gd name="connsiteX28" fmla="*/ 724396 w 5734864"/>
              <a:gd name="connsiteY28" fmla="*/ 1883104 h 6858000"/>
              <a:gd name="connsiteX29" fmla="*/ 722165 w 5734864"/>
              <a:gd name="connsiteY29" fmla="*/ 1885924 h 6858000"/>
              <a:gd name="connsiteX30" fmla="*/ 721338 w 5734864"/>
              <a:gd name="connsiteY30" fmla="*/ 1887123 h 6858000"/>
              <a:gd name="connsiteX31" fmla="*/ 714840 w 5734864"/>
              <a:gd name="connsiteY31" fmla="*/ 1902274 h 6858000"/>
              <a:gd name="connsiteX32" fmla="*/ 722847 w 5734864"/>
              <a:gd name="connsiteY32" fmla="*/ 1929891 h 6858000"/>
              <a:gd name="connsiteX33" fmla="*/ 719647 w 5734864"/>
              <a:gd name="connsiteY33" fmla="*/ 1936120 h 6858000"/>
              <a:gd name="connsiteX34" fmla="*/ 714660 w 5734864"/>
              <a:gd name="connsiteY34" fmla="*/ 1982709 h 6858000"/>
              <a:gd name="connsiteX35" fmla="*/ 710759 w 5734864"/>
              <a:gd name="connsiteY35" fmla="*/ 2013010 h 6858000"/>
              <a:gd name="connsiteX36" fmla="*/ 697927 w 5734864"/>
              <a:gd name="connsiteY36" fmla="*/ 2069833 h 6858000"/>
              <a:gd name="connsiteX37" fmla="*/ 693594 w 5734864"/>
              <a:gd name="connsiteY37" fmla="*/ 2103731 h 6858000"/>
              <a:gd name="connsiteX38" fmla="*/ 691109 w 5734864"/>
              <a:gd name="connsiteY38" fmla="*/ 2124027 h 6858000"/>
              <a:gd name="connsiteX39" fmla="*/ 676593 w 5734864"/>
              <a:gd name="connsiteY39" fmla="*/ 2176182 h 6858000"/>
              <a:gd name="connsiteX40" fmla="*/ 633227 w 5734864"/>
              <a:gd name="connsiteY40" fmla="*/ 2258036 h 6858000"/>
              <a:gd name="connsiteX41" fmla="*/ 625564 w 5734864"/>
              <a:gd name="connsiteY41" fmla="*/ 2284567 h 6858000"/>
              <a:gd name="connsiteX42" fmla="*/ 627074 w 5734864"/>
              <a:gd name="connsiteY42" fmla="*/ 2289605 h 6858000"/>
              <a:gd name="connsiteX43" fmla="*/ 614574 w 5734864"/>
              <a:gd name="connsiteY43" fmla="*/ 2308717 h 6858000"/>
              <a:gd name="connsiteX44" fmla="*/ 606890 w 5734864"/>
              <a:gd name="connsiteY44" fmla="*/ 2320662 h 6858000"/>
              <a:gd name="connsiteX45" fmla="*/ 605558 w 5734864"/>
              <a:gd name="connsiteY45" fmla="*/ 2327897 h 6858000"/>
              <a:gd name="connsiteX46" fmla="*/ 602202 w 5734864"/>
              <a:gd name="connsiteY46" fmla="*/ 2357749 h 6858000"/>
              <a:gd name="connsiteX47" fmla="*/ 600213 w 5734864"/>
              <a:gd name="connsiteY47" fmla="*/ 2364905 h 6858000"/>
              <a:gd name="connsiteX48" fmla="*/ 597160 w 5734864"/>
              <a:gd name="connsiteY48" fmla="*/ 2388351 h 6858000"/>
              <a:gd name="connsiteX49" fmla="*/ 597982 w 5734864"/>
              <a:gd name="connsiteY49" fmla="*/ 2402296 h 6858000"/>
              <a:gd name="connsiteX50" fmla="*/ 593150 w 5734864"/>
              <a:gd name="connsiteY50" fmla="*/ 2420015 h 6858000"/>
              <a:gd name="connsiteX51" fmla="*/ 592833 w 5734864"/>
              <a:gd name="connsiteY51" fmla="*/ 2422749 h 6858000"/>
              <a:gd name="connsiteX52" fmla="*/ 594479 w 5734864"/>
              <a:gd name="connsiteY52" fmla="*/ 2426002 h 6858000"/>
              <a:gd name="connsiteX53" fmla="*/ 591963 w 5734864"/>
              <a:gd name="connsiteY53" fmla="*/ 2431950 h 6858000"/>
              <a:gd name="connsiteX54" fmla="*/ 591544 w 5734864"/>
              <a:gd name="connsiteY54" fmla="*/ 2433897 h 6858000"/>
              <a:gd name="connsiteX55" fmla="*/ 589519 w 5734864"/>
              <a:gd name="connsiteY55" fmla="*/ 2451398 h 6858000"/>
              <a:gd name="connsiteX56" fmla="*/ 590037 w 5734864"/>
              <a:gd name="connsiteY56" fmla="*/ 2455536 h 6858000"/>
              <a:gd name="connsiteX57" fmla="*/ 588179 w 5734864"/>
              <a:gd name="connsiteY57" fmla="*/ 2462981 h 6858000"/>
              <a:gd name="connsiteX58" fmla="*/ 583434 w 5734864"/>
              <a:gd name="connsiteY58" fmla="*/ 2503991 h 6858000"/>
              <a:gd name="connsiteX59" fmla="*/ 567942 w 5734864"/>
              <a:gd name="connsiteY59" fmla="*/ 2652936 h 6858000"/>
              <a:gd name="connsiteX60" fmla="*/ 573869 w 5734864"/>
              <a:gd name="connsiteY60" fmla="*/ 2670188 h 6858000"/>
              <a:gd name="connsiteX61" fmla="*/ 575243 w 5734864"/>
              <a:gd name="connsiteY61" fmla="*/ 2688114 h 6858000"/>
              <a:gd name="connsiteX62" fmla="*/ 573824 w 5734864"/>
              <a:gd name="connsiteY62" fmla="*/ 2689856 h 6858000"/>
              <a:gd name="connsiteX63" fmla="*/ 570699 w 5734864"/>
              <a:gd name="connsiteY63" fmla="*/ 2709353 h 6858000"/>
              <a:gd name="connsiteX64" fmla="*/ 573192 w 5734864"/>
              <a:gd name="connsiteY64" fmla="*/ 2714527 h 6858000"/>
              <a:gd name="connsiteX65" fmla="*/ 572044 w 5734864"/>
              <a:gd name="connsiteY65" fmla="*/ 2728187 h 6858000"/>
              <a:gd name="connsiteX66" fmla="*/ 572465 w 5734864"/>
              <a:gd name="connsiteY66" fmla="*/ 2755863 h 6858000"/>
              <a:gd name="connsiteX67" fmla="*/ 570028 w 5734864"/>
              <a:gd name="connsiteY67" fmla="*/ 2760324 h 6858000"/>
              <a:gd name="connsiteX68" fmla="*/ 566748 w 5734864"/>
              <a:gd name="connsiteY68" fmla="*/ 2800948 h 6858000"/>
              <a:gd name="connsiteX69" fmla="*/ 565509 w 5734864"/>
              <a:gd name="connsiteY69" fmla="*/ 2801167 h 6858000"/>
              <a:gd name="connsiteX70" fmla="*/ 559367 w 5734864"/>
              <a:gd name="connsiteY70" fmla="*/ 2811129 h 6858000"/>
              <a:gd name="connsiteX71" fmla="*/ 550354 w 5734864"/>
              <a:gd name="connsiteY71" fmla="*/ 2830949 h 6858000"/>
              <a:gd name="connsiteX72" fmla="*/ 514795 w 5734864"/>
              <a:gd name="connsiteY72" fmla="*/ 2872433 h 6858000"/>
              <a:gd name="connsiteX73" fmla="*/ 509875 w 5734864"/>
              <a:gd name="connsiteY73" fmla="*/ 2923099 h 6858000"/>
              <a:gd name="connsiteX74" fmla="*/ 509577 w 5734864"/>
              <a:gd name="connsiteY74" fmla="*/ 2923197 h 6858000"/>
              <a:gd name="connsiteX75" fmla="*/ 507597 w 5734864"/>
              <a:gd name="connsiteY75" fmla="*/ 2931868 h 6858000"/>
              <a:gd name="connsiteX76" fmla="*/ 507379 w 5734864"/>
              <a:gd name="connsiteY76" fmla="*/ 2938322 h 6858000"/>
              <a:gd name="connsiteX77" fmla="*/ 504725 w 5734864"/>
              <a:gd name="connsiteY77" fmla="*/ 2954519 h 6858000"/>
              <a:gd name="connsiteX78" fmla="*/ 502018 w 5734864"/>
              <a:gd name="connsiteY78" fmla="*/ 2959643 h 6858000"/>
              <a:gd name="connsiteX79" fmla="*/ 498360 w 5734864"/>
              <a:gd name="connsiteY79" fmla="*/ 2961019 h 6858000"/>
              <a:gd name="connsiteX80" fmla="*/ 498483 w 5734864"/>
              <a:gd name="connsiteY80" fmla="*/ 2962590 h 6858000"/>
              <a:gd name="connsiteX81" fmla="*/ 484403 w 5734864"/>
              <a:gd name="connsiteY81" fmla="*/ 2990538 h 6858000"/>
              <a:gd name="connsiteX82" fmla="*/ 463075 w 5734864"/>
              <a:gd name="connsiteY82" fmla="*/ 3055956 h 6858000"/>
              <a:gd name="connsiteX83" fmla="*/ 455013 w 5734864"/>
              <a:gd name="connsiteY83" fmla="*/ 3094482 h 6858000"/>
              <a:gd name="connsiteX84" fmla="*/ 428391 w 5734864"/>
              <a:gd name="connsiteY84" fmla="*/ 3198850 h 6858000"/>
              <a:gd name="connsiteX85" fmla="*/ 401440 w 5734864"/>
              <a:gd name="connsiteY85" fmla="*/ 3307560 h 6858000"/>
              <a:gd name="connsiteX86" fmla="*/ 386076 w 5734864"/>
              <a:gd name="connsiteY86" fmla="*/ 3373943 h 6858000"/>
              <a:gd name="connsiteX87" fmla="*/ 374726 w 5734864"/>
              <a:gd name="connsiteY87" fmla="*/ 3381364 h 6858000"/>
              <a:gd name="connsiteX88" fmla="*/ 369145 w 5734864"/>
              <a:gd name="connsiteY88" fmla="*/ 3383729 h 6858000"/>
              <a:gd name="connsiteX89" fmla="*/ 364294 w 5734864"/>
              <a:gd name="connsiteY89" fmla="*/ 3414159 h 6858000"/>
              <a:gd name="connsiteX90" fmla="*/ 366450 w 5734864"/>
              <a:gd name="connsiteY90" fmla="*/ 3436925 h 6858000"/>
              <a:gd name="connsiteX91" fmla="*/ 351743 w 5734864"/>
              <a:gd name="connsiteY91" fmla="*/ 3521619 h 6858000"/>
              <a:gd name="connsiteX92" fmla="*/ 345784 w 5734864"/>
              <a:gd name="connsiteY92" fmla="*/ 3603757 h 6858000"/>
              <a:gd name="connsiteX93" fmla="*/ 344198 w 5734864"/>
              <a:gd name="connsiteY93" fmla="*/ 3652424 h 6858000"/>
              <a:gd name="connsiteX94" fmla="*/ 352450 w 5734864"/>
              <a:gd name="connsiteY94" fmla="*/ 3665222 h 6858000"/>
              <a:gd name="connsiteX95" fmla="*/ 342621 w 5734864"/>
              <a:gd name="connsiteY95" fmla="*/ 3700804 h 6858000"/>
              <a:gd name="connsiteX96" fmla="*/ 341514 w 5734864"/>
              <a:gd name="connsiteY96" fmla="*/ 3734774 h 6858000"/>
              <a:gd name="connsiteX97" fmla="*/ 340607 w 5734864"/>
              <a:gd name="connsiteY97" fmla="*/ 3785153 h 6858000"/>
              <a:gd name="connsiteX98" fmla="*/ 340707 w 5734864"/>
              <a:gd name="connsiteY98" fmla="*/ 3788177 h 6858000"/>
              <a:gd name="connsiteX99" fmla="*/ 340361 w 5734864"/>
              <a:gd name="connsiteY99" fmla="*/ 3798803 h 6858000"/>
              <a:gd name="connsiteX100" fmla="*/ 339642 w 5734864"/>
              <a:gd name="connsiteY100" fmla="*/ 3838750 h 6858000"/>
              <a:gd name="connsiteX101" fmla="*/ 360295 w 5734864"/>
              <a:gd name="connsiteY101" fmla="*/ 4015196 h 6858000"/>
              <a:gd name="connsiteX102" fmla="*/ 339043 w 5734864"/>
              <a:gd name="connsiteY102" fmla="*/ 4052778 h 6858000"/>
              <a:gd name="connsiteX103" fmla="*/ 339343 w 5734864"/>
              <a:gd name="connsiteY103" fmla="*/ 4096257 h 6858000"/>
              <a:gd name="connsiteX104" fmla="*/ 340786 w 5734864"/>
              <a:gd name="connsiteY104" fmla="*/ 4321136 h 6858000"/>
              <a:gd name="connsiteX105" fmla="*/ 343158 w 5734864"/>
              <a:gd name="connsiteY105" fmla="*/ 4429174 h 6858000"/>
              <a:gd name="connsiteX106" fmla="*/ 334599 w 5734864"/>
              <a:gd name="connsiteY106" fmla="*/ 4449938 h 6858000"/>
              <a:gd name="connsiteX107" fmla="*/ 332890 w 5734864"/>
              <a:gd name="connsiteY107" fmla="*/ 4453515 h 6858000"/>
              <a:gd name="connsiteX108" fmla="*/ 331105 w 5734864"/>
              <a:gd name="connsiteY108" fmla="*/ 4467941 h 6858000"/>
              <a:gd name="connsiteX109" fmla="*/ 324289 w 5734864"/>
              <a:gd name="connsiteY109" fmla="*/ 4471861 h 6858000"/>
              <a:gd name="connsiteX110" fmla="*/ 317079 w 5734864"/>
              <a:gd name="connsiteY110" fmla="*/ 4493468 h 6858000"/>
              <a:gd name="connsiteX111" fmla="*/ 315557 w 5734864"/>
              <a:gd name="connsiteY111" fmla="*/ 4520067 h 6858000"/>
              <a:gd name="connsiteX112" fmla="*/ 315240 w 5734864"/>
              <a:gd name="connsiteY112" fmla="*/ 4536872 h 6858000"/>
              <a:gd name="connsiteX113" fmla="*/ 316200 w 5734864"/>
              <a:gd name="connsiteY113" fmla="*/ 4538297 h 6858000"/>
              <a:gd name="connsiteX114" fmla="*/ 317507 w 5734864"/>
              <a:gd name="connsiteY114" fmla="*/ 4547582 h 6858000"/>
              <a:gd name="connsiteX115" fmla="*/ 323078 w 5734864"/>
              <a:gd name="connsiteY115" fmla="*/ 4592102 h 6858000"/>
              <a:gd name="connsiteX116" fmla="*/ 328722 w 5734864"/>
              <a:gd name="connsiteY116" fmla="*/ 4667914 h 6858000"/>
              <a:gd name="connsiteX117" fmla="*/ 335597 w 5734864"/>
              <a:gd name="connsiteY117" fmla="*/ 4695035 h 6858000"/>
              <a:gd name="connsiteX118" fmla="*/ 339485 w 5734864"/>
              <a:gd name="connsiteY118" fmla="*/ 4695979 h 6858000"/>
              <a:gd name="connsiteX119" fmla="*/ 341089 w 5734864"/>
              <a:gd name="connsiteY119" fmla="*/ 4704268 h 6858000"/>
              <a:gd name="connsiteX120" fmla="*/ 342177 w 5734864"/>
              <a:gd name="connsiteY120" fmla="*/ 4706060 h 6858000"/>
              <a:gd name="connsiteX121" fmla="*/ 347751 w 5734864"/>
              <a:gd name="connsiteY121" fmla="*/ 4716754 h 6858000"/>
              <a:gd name="connsiteX122" fmla="*/ 344125 w 5734864"/>
              <a:gd name="connsiteY122" fmla="*/ 4764669 h 6858000"/>
              <a:gd name="connsiteX123" fmla="*/ 340188 w 5734864"/>
              <a:gd name="connsiteY123" fmla="*/ 4779386 h 6858000"/>
              <a:gd name="connsiteX124" fmla="*/ 335146 w 5734864"/>
              <a:gd name="connsiteY124" fmla="*/ 4787491 h 6858000"/>
              <a:gd name="connsiteX125" fmla="*/ 319124 w 5734864"/>
              <a:gd name="connsiteY125" fmla="*/ 4843514 h 6858000"/>
              <a:gd name="connsiteX126" fmla="*/ 305956 w 5734864"/>
              <a:gd name="connsiteY126" fmla="*/ 4881505 h 6858000"/>
              <a:gd name="connsiteX127" fmla="*/ 301062 w 5734864"/>
              <a:gd name="connsiteY127" fmla="*/ 4889332 h 6858000"/>
              <a:gd name="connsiteX128" fmla="*/ 302141 w 5734864"/>
              <a:gd name="connsiteY128" fmla="*/ 4899400 h 6858000"/>
              <a:gd name="connsiteX129" fmla="*/ 304424 w 5734864"/>
              <a:gd name="connsiteY129" fmla="*/ 4902664 h 6858000"/>
              <a:gd name="connsiteX130" fmla="*/ 293123 w 5734864"/>
              <a:gd name="connsiteY130" fmla="*/ 4932769 h 6858000"/>
              <a:gd name="connsiteX131" fmla="*/ 292275 w 5734864"/>
              <a:gd name="connsiteY131" fmla="*/ 4936482 h 6858000"/>
              <a:gd name="connsiteX132" fmla="*/ 288304 w 5734864"/>
              <a:gd name="connsiteY132" fmla="*/ 4962325 h 6858000"/>
              <a:gd name="connsiteX133" fmla="*/ 287420 w 5734864"/>
              <a:gd name="connsiteY133" fmla="*/ 5042193 h 6858000"/>
              <a:gd name="connsiteX134" fmla="*/ 287020 w 5734864"/>
              <a:gd name="connsiteY134" fmla="*/ 5065655 h 6858000"/>
              <a:gd name="connsiteX135" fmla="*/ 288488 w 5734864"/>
              <a:gd name="connsiteY135" fmla="*/ 5082216 h 6858000"/>
              <a:gd name="connsiteX136" fmla="*/ 282763 w 5734864"/>
              <a:gd name="connsiteY136" fmla="*/ 5127114 h 6858000"/>
              <a:gd name="connsiteX137" fmla="*/ 269316 w 5734864"/>
              <a:gd name="connsiteY137" fmla="*/ 5202682 h 6858000"/>
              <a:gd name="connsiteX138" fmla="*/ 269174 w 5734864"/>
              <a:gd name="connsiteY138" fmla="*/ 5230835 h 6858000"/>
              <a:gd name="connsiteX139" fmla="*/ 272679 w 5734864"/>
              <a:gd name="connsiteY139" fmla="*/ 5232660 h 6858000"/>
              <a:gd name="connsiteX140" fmla="*/ 272160 w 5734864"/>
              <a:gd name="connsiteY140" fmla="*/ 5241150 h 6858000"/>
              <a:gd name="connsiteX141" fmla="*/ 272760 w 5734864"/>
              <a:gd name="connsiteY141" fmla="*/ 5243156 h 6858000"/>
              <a:gd name="connsiteX142" fmla="*/ 275462 w 5734864"/>
              <a:gd name="connsiteY142" fmla="*/ 5254919 h 6858000"/>
              <a:gd name="connsiteX143" fmla="*/ 262897 w 5734864"/>
              <a:gd name="connsiteY143" fmla="*/ 5286259 h 6858000"/>
              <a:gd name="connsiteX144" fmla="*/ 252761 w 5734864"/>
              <a:gd name="connsiteY144" fmla="*/ 5357801 h 6858000"/>
              <a:gd name="connsiteX145" fmla="*/ 242360 w 5734864"/>
              <a:gd name="connsiteY145" fmla="*/ 5460080 h 6858000"/>
              <a:gd name="connsiteX146" fmla="*/ 229880 w 5734864"/>
              <a:gd name="connsiteY146" fmla="*/ 5539714 h 6858000"/>
              <a:gd name="connsiteX147" fmla="*/ 204283 w 5734864"/>
              <a:gd name="connsiteY147" fmla="*/ 5639080 h 6858000"/>
              <a:gd name="connsiteX148" fmla="*/ 198948 w 5734864"/>
              <a:gd name="connsiteY148" fmla="*/ 5710958 h 6858000"/>
              <a:gd name="connsiteX149" fmla="*/ 192367 w 5734864"/>
              <a:gd name="connsiteY149" fmla="*/ 5719859 h 6858000"/>
              <a:gd name="connsiteX150" fmla="*/ 188035 w 5734864"/>
              <a:gd name="connsiteY150" fmla="*/ 5729935 h 6858000"/>
              <a:gd name="connsiteX151" fmla="*/ 188428 w 5734864"/>
              <a:gd name="connsiteY151" fmla="*/ 5731182 h 6858000"/>
              <a:gd name="connsiteX152" fmla="*/ 181635 w 5734864"/>
              <a:gd name="connsiteY152" fmla="*/ 5753538 h 6858000"/>
              <a:gd name="connsiteX153" fmla="*/ 169744 w 5734864"/>
              <a:gd name="connsiteY153" fmla="*/ 5796307 h 6858000"/>
              <a:gd name="connsiteX154" fmla="*/ 170351 w 5734864"/>
              <a:gd name="connsiteY154" fmla="*/ 5796644 h 6858000"/>
              <a:gd name="connsiteX155" fmla="*/ 171559 w 5734864"/>
              <a:gd name="connsiteY155" fmla="*/ 5803435 h 6858000"/>
              <a:gd name="connsiteX156" fmla="*/ 172284 w 5734864"/>
              <a:gd name="connsiteY156" fmla="*/ 5816391 h 6858000"/>
              <a:gd name="connsiteX157" fmla="*/ 182542 w 5734864"/>
              <a:gd name="connsiteY157" fmla="*/ 5846382 h 6858000"/>
              <a:gd name="connsiteX158" fmla="*/ 175877 w 5734864"/>
              <a:gd name="connsiteY158" fmla="*/ 5871336 h 6858000"/>
              <a:gd name="connsiteX159" fmla="*/ 174910 w 5734864"/>
              <a:gd name="connsiteY159" fmla="*/ 5876376 h 6858000"/>
              <a:gd name="connsiteX160" fmla="*/ 175047 w 5734864"/>
              <a:gd name="connsiteY160" fmla="*/ 5876483 h 6858000"/>
              <a:gd name="connsiteX161" fmla="*/ 174335 w 5734864"/>
              <a:gd name="connsiteY161" fmla="*/ 5881814 h 6858000"/>
              <a:gd name="connsiteX162" fmla="*/ 171273 w 5734864"/>
              <a:gd name="connsiteY162" fmla="*/ 5895339 h 6858000"/>
              <a:gd name="connsiteX163" fmla="*/ 171658 w 5734864"/>
              <a:gd name="connsiteY163" fmla="*/ 5898749 h 6858000"/>
              <a:gd name="connsiteX164" fmla="*/ 174658 w 5734864"/>
              <a:gd name="connsiteY164" fmla="*/ 5919558 h 6858000"/>
              <a:gd name="connsiteX165" fmla="*/ 169099 w 5734864"/>
              <a:gd name="connsiteY165" fmla="*/ 5984417 h 6858000"/>
              <a:gd name="connsiteX166" fmla="*/ 162007 w 5734864"/>
              <a:gd name="connsiteY166" fmla="*/ 6049043 h 6858000"/>
              <a:gd name="connsiteX167" fmla="*/ 156875 w 5734864"/>
              <a:gd name="connsiteY167" fmla="*/ 6114000 h 6858000"/>
              <a:gd name="connsiteX168" fmla="*/ 165441 w 5734864"/>
              <a:gd name="connsiteY168" fmla="*/ 6146938 h 6858000"/>
              <a:gd name="connsiteX169" fmla="*/ 165177 w 5734864"/>
              <a:gd name="connsiteY169" fmla="*/ 6150658 h 6858000"/>
              <a:gd name="connsiteX170" fmla="*/ 161772 w 5734864"/>
              <a:gd name="connsiteY170" fmla="*/ 6160011 h 6858000"/>
              <a:gd name="connsiteX171" fmla="*/ 160051 w 5734864"/>
              <a:gd name="connsiteY171" fmla="*/ 6163393 h 6858000"/>
              <a:gd name="connsiteX172" fmla="*/ 158473 w 5734864"/>
              <a:gd name="connsiteY172" fmla="*/ 6168628 h 6858000"/>
              <a:gd name="connsiteX173" fmla="*/ 158573 w 5734864"/>
              <a:gd name="connsiteY173" fmla="*/ 6168799 h 6858000"/>
              <a:gd name="connsiteX174" fmla="*/ 146463 w 5734864"/>
              <a:gd name="connsiteY174" fmla="*/ 6196671 h 6858000"/>
              <a:gd name="connsiteX175" fmla="*/ 150209 w 5734864"/>
              <a:gd name="connsiteY175" fmla="*/ 6232365 h 6858000"/>
              <a:gd name="connsiteX176" fmla="*/ 148544 w 5734864"/>
              <a:gd name="connsiteY176" fmla="*/ 6246162 h 6858000"/>
              <a:gd name="connsiteX177" fmla="*/ 148403 w 5734864"/>
              <a:gd name="connsiteY177" fmla="*/ 6253754 h 6858000"/>
              <a:gd name="connsiteX178" fmla="*/ 138880 w 5734864"/>
              <a:gd name="connsiteY178" fmla="*/ 6276449 h 6858000"/>
              <a:gd name="connsiteX179" fmla="*/ 138683 w 5734864"/>
              <a:gd name="connsiteY179" fmla="*/ 6279721 h 6858000"/>
              <a:gd name="connsiteX180" fmla="*/ 130721 w 5734864"/>
              <a:gd name="connsiteY180" fmla="*/ 6293675 h 6858000"/>
              <a:gd name="connsiteX181" fmla="*/ 120717 w 5734864"/>
              <a:gd name="connsiteY181" fmla="*/ 6313967 h 6858000"/>
              <a:gd name="connsiteX182" fmla="*/ 120841 w 5734864"/>
              <a:gd name="connsiteY182" fmla="*/ 6315437 h 6858000"/>
              <a:gd name="connsiteX183" fmla="*/ 115208 w 5734864"/>
              <a:gd name="connsiteY183" fmla="*/ 6324024 h 6858000"/>
              <a:gd name="connsiteX184" fmla="*/ 101217 w 5734864"/>
              <a:gd name="connsiteY184" fmla="*/ 6365923 h 6858000"/>
              <a:gd name="connsiteX185" fmla="*/ 74946 w 5734864"/>
              <a:gd name="connsiteY185" fmla="*/ 6556817 h 6858000"/>
              <a:gd name="connsiteX186" fmla="*/ 16001 w 5734864"/>
              <a:gd name="connsiteY186" fmla="*/ 6808678 h 6858000"/>
              <a:gd name="connsiteX187" fmla="*/ 0 w 5734864"/>
              <a:gd name="connsiteY187" fmla="*/ 6858000 h 6858000"/>
              <a:gd name="connsiteX188" fmla="*/ 5734864 w 5734864"/>
              <a:gd name="connsiteY188" fmla="*/ 6858000 h 6858000"/>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6695 w 5734864"/>
              <a:gd name="connsiteY13" fmla="*/ 1035077 h 6858000"/>
              <a:gd name="connsiteX14" fmla="*/ 847865 w 5734864"/>
              <a:gd name="connsiteY14" fmla="*/ 1070795 h 6858000"/>
              <a:gd name="connsiteX15" fmla="*/ 862786 w 5734864"/>
              <a:gd name="connsiteY15" fmla="*/ 1238994 h 6858000"/>
              <a:gd name="connsiteX16" fmla="*/ 859345 w 5734864"/>
              <a:gd name="connsiteY16" fmla="*/ 1380427 h 6858000"/>
              <a:gd name="connsiteX17" fmla="*/ 855172 w 5734864"/>
              <a:gd name="connsiteY17" fmla="*/ 1435262 h 6858000"/>
              <a:gd name="connsiteX18" fmla="*/ 860494 w 5734864"/>
              <a:gd name="connsiteY18" fmla="*/ 1453861 h 6858000"/>
              <a:gd name="connsiteX19" fmla="*/ 853731 w 5734864"/>
              <a:gd name="connsiteY19" fmla="*/ 1467047 h 6858000"/>
              <a:gd name="connsiteX20" fmla="*/ 845847 w 5734864"/>
              <a:gd name="connsiteY20" fmla="*/ 1502307 h 6858000"/>
              <a:gd name="connsiteX21" fmla="*/ 817613 w 5734864"/>
              <a:gd name="connsiteY21" fmla="*/ 1565166 h 6858000"/>
              <a:gd name="connsiteX22" fmla="*/ 804223 w 5734864"/>
              <a:gd name="connsiteY22" fmla="*/ 1601941 h 6858000"/>
              <a:gd name="connsiteX23" fmla="*/ 791773 w 5734864"/>
              <a:gd name="connsiteY23" fmla="*/ 1627005 h 6858000"/>
              <a:gd name="connsiteX24" fmla="*/ 774645 w 5734864"/>
              <a:gd name="connsiteY24" fmla="*/ 1699922 h 6858000"/>
              <a:gd name="connsiteX25" fmla="*/ 752343 w 5734864"/>
              <a:gd name="connsiteY25" fmla="*/ 1824604 h 6858000"/>
              <a:gd name="connsiteX26" fmla="*/ 746254 w 5734864"/>
              <a:gd name="connsiteY26" fmla="*/ 1850222 h 6858000"/>
              <a:gd name="connsiteX27" fmla="*/ 728600 w 5734864"/>
              <a:gd name="connsiteY27" fmla="*/ 1869603 h 6858000"/>
              <a:gd name="connsiteX28" fmla="*/ 724396 w 5734864"/>
              <a:gd name="connsiteY28" fmla="*/ 1883104 h 6858000"/>
              <a:gd name="connsiteX29" fmla="*/ 722165 w 5734864"/>
              <a:gd name="connsiteY29" fmla="*/ 1885924 h 6858000"/>
              <a:gd name="connsiteX30" fmla="*/ 721338 w 5734864"/>
              <a:gd name="connsiteY30" fmla="*/ 1887123 h 6858000"/>
              <a:gd name="connsiteX31" fmla="*/ 714840 w 5734864"/>
              <a:gd name="connsiteY31" fmla="*/ 1902274 h 6858000"/>
              <a:gd name="connsiteX32" fmla="*/ 722847 w 5734864"/>
              <a:gd name="connsiteY32" fmla="*/ 1929891 h 6858000"/>
              <a:gd name="connsiteX33" fmla="*/ 714660 w 5734864"/>
              <a:gd name="connsiteY33" fmla="*/ 1982709 h 6858000"/>
              <a:gd name="connsiteX34" fmla="*/ 710759 w 5734864"/>
              <a:gd name="connsiteY34" fmla="*/ 2013010 h 6858000"/>
              <a:gd name="connsiteX35" fmla="*/ 697927 w 5734864"/>
              <a:gd name="connsiteY35" fmla="*/ 2069833 h 6858000"/>
              <a:gd name="connsiteX36" fmla="*/ 693594 w 5734864"/>
              <a:gd name="connsiteY36" fmla="*/ 2103731 h 6858000"/>
              <a:gd name="connsiteX37" fmla="*/ 691109 w 5734864"/>
              <a:gd name="connsiteY37" fmla="*/ 2124027 h 6858000"/>
              <a:gd name="connsiteX38" fmla="*/ 676593 w 5734864"/>
              <a:gd name="connsiteY38" fmla="*/ 2176182 h 6858000"/>
              <a:gd name="connsiteX39" fmla="*/ 633227 w 5734864"/>
              <a:gd name="connsiteY39" fmla="*/ 2258036 h 6858000"/>
              <a:gd name="connsiteX40" fmla="*/ 625564 w 5734864"/>
              <a:gd name="connsiteY40" fmla="*/ 2284567 h 6858000"/>
              <a:gd name="connsiteX41" fmla="*/ 627074 w 5734864"/>
              <a:gd name="connsiteY41" fmla="*/ 2289605 h 6858000"/>
              <a:gd name="connsiteX42" fmla="*/ 614574 w 5734864"/>
              <a:gd name="connsiteY42" fmla="*/ 2308717 h 6858000"/>
              <a:gd name="connsiteX43" fmla="*/ 606890 w 5734864"/>
              <a:gd name="connsiteY43" fmla="*/ 2320662 h 6858000"/>
              <a:gd name="connsiteX44" fmla="*/ 605558 w 5734864"/>
              <a:gd name="connsiteY44" fmla="*/ 2327897 h 6858000"/>
              <a:gd name="connsiteX45" fmla="*/ 602202 w 5734864"/>
              <a:gd name="connsiteY45" fmla="*/ 2357749 h 6858000"/>
              <a:gd name="connsiteX46" fmla="*/ 600213 w 5734864"/>
              <a:gd name="connsiteY46" fmla="*/ 2364905 h 6858000"/>
              <a:gd name="connsiteX47" fmla="*/ 597160 w 5734864"/>
              <a:gd name="connsiteY47" fmla="*/ 2388351 h 6858000"/>
              <a:gd name="connsiteX48" fmla="*/ 597982 w 5734864"/>
              <a:gd name="connsiteY48" fmla="*/ 2402296 h 6858000"/>
              <a:gd name="connsiteX49" fmla="*/ 593150 w 5734864"/>
              <a:gd name="connsiteY49" fmla="*/ 2420015 h 6858000"/>
              <a:gd name="connsiteX50" fmla="*/ 592833 w 5734864"/>
              <a:gd name="connsiteY50" fmla="*/ 2422749 h 6858000"/>
              <a:gd name="connsiteX51" fmla="*/ 594479 w 5734864"/>
              <a:gd name="connsiteY51" fmla="*/ 2426002 h 6858000"/>
              <a:gd name="connsiteX52" fmla="*/ 591963 w 5734864"/>
              <a:gd name="connsiteY52" fmla="*/ 2431950 h 6858000"/>
              <a:gd name="connsiteX53" fmla="*/ 591544 w 5734864"/>
              <a:gd name="connsiteY53" fmla="*/ 2433897 h 6858000"/>
              <a:gd name="connsiteX54" fmla="*/ 589519 w 5734864"/>
              <a:gd name="connsiteY54" fmla="*/ 2451398 h 6858000"/>
              <a:gd name="connsiteX55" fmla="*/ 590037 w 5734864"/>
              <a:gd name="connsiteY55" fmla="*/ 2455536 h 6858000"/>
              <a:gd name="connsiteX56" fmla="*/ 588179 w 5734864"/>
              <a:gd name="connsiteY56" fmla="*/ 2462981 h 6858000"/>
              <a:gd name="connsiteX57" fmla="*/ 583434 w 5734864"/>
              <a:gd name="connsiteY57" fmla="*/ 2503991 h 6858000"/>
              <a:gd name="connsiteX58" fmla="*/ 567942 w 5734864"/>
              <a:gd name="connsiteY58" fmla="*/ 2652936 h 6858000"/>
              <a:gd name="connsiteX59" fmla="*/ 573869 w 5734864"/>
              <a:gd name="connsiteY59" fmla="*/ 2670188 h 6858000"/>
              <a:gd name="connsiteX60" fmla="*/ 575243 w 5734864"/>
              <a:gd name="connsiteY60" fmla="*/ 2688114 h 6858000"/>
              <a:gd name="connsiteX61" fmla="*/ 573824 w 5734864"/>
              <a:gd name="connsiteY61" fmla="*/ 2689856 h 6858000"/>
              <a:gd name="connsiteX62" fmla="*/ 570699 w 5734864"/>
              <a:gd name="connsiteY62" fmla="*/ 2709353 h 6858000"/>
              <a:gd name="connsiteX63" fmla="*/ 573192 w 5734864"/>
              <a:gd name="connsiteY63" fmla="*/ 2714527 h 6858000"/>
              <a:gd name="connsiteX64" fmla="*/ 572044 w 5734864"/>
              <a:gd name="connsiteY64" fmla="*/ 2728187 h 6858000"/>
              <a:gd name="connsiteX65" fmla="*/ 572465 w 5734864"/>
              <a:gd name="connsiteY65" fmla="*/ 2755863 h 6858000"/>
              <a:gd name="connsiteX66" fmla="*/ 570028 w 5734864"/>
              <a:gd name="connsiteY66" fmla="*/ 2760324 h 6858000"/>
              <a:gd name="connsiteX67" fmla="*/ 566748 w 5734864"/>
              <a:gd name="connsiteY67" fmla="*/ 2800948 h 6858000"/>
              <a:gd name="connsiteX68" fmla="*/ 565509 w 5734864"/>
              <a:gd name="connsiteY68" fmla="*/ 2801167 h 6858000"/>
              <a:gd name="connsiteX69" fmla="*/ 559367 w 5734864"/>
              <a:gd name="connsiteY69" fmla="*/ 2811129 h 6858000"/>
              <a:gd name="connsiteX70" fmla="*/ 550354 w 5734864"/>
              <a:gd name="connsiteY70" fmla="*/ 2830949 h 6858000"/>
              <a:gd name="connsiteX71" fmla="*/ 514795 w 5734864"/>
              <a:gd name="connsiteY71" fmla="*/ 2872433 h 6858000"/>
              <a:gd name="connsiteX72" fmla="*/ 509875 w 5734864"/>
              <a:gd name="connsiteY72" fmla="*/ 2923099 h 6858000"/>
              <a:gd name="connsiteX73" fmla="*/ 509577 w 5734864"/>
              <a:gd name="connsiteY73" fmla="*/ 2923197 h 6858000"/>
              <a:gd name="connsiteX74" fmla="*/ 507597 w 5734864"/>
              <a:gd name="connsiteY74" fmla="*/ 2931868 h 6858000"/>
              <a:gd name="connsiteX75" fmla="*/ 507379 w 5734864"/>
              <a:gd name="connsiteY75" fmla="*/ 2938322 h 6858000"/>
              <a:gd name="connsiteX76" fmla="*/ 504725 w 5734864"/>
              <a:gd name="connsiteY76" fmla="*/ 2954519 h 6858000"/>
              <a:gd name="connsiteX77" fmla="*/ 502018 w 5734864"/>
              <a:gd name="connsiteY77" fmla="*/ 2959643 h 6858000"/>
              <a:gd name="connsiteX78" fmla="*/ 498360 w 5734864"/>
              <a:gd name="connsiteY78" fmla="*/ 2961019 h 6858000"/>
              <a:gd name="connsiteX79" fmla="*/ 498483 w 5734864"/>
              <a:gd name="connsiteY79" fmla="*/ 2962590 h 6858000"/>
              <a:gd name="connsiteX80" fmla="*/ 484403 w 5734864"/>
              <a:gd name="connsiteY80" fmla="*/ 2990538 h 6858000"/>
              <a:gd name="connsiteX81" fmla="*/ 463075 w 5734864"/>
              <a:gd name="connsiteY81" fmla="*/ 3055956 h 6858000"/>
              <a:gd name="connsiteX82" fmla="*/ 455013 w 5734864"/>
              <a:gd name="connsiteY82" fmla="*/ 3094482 h 6858000"/>
              <a:gd name="connsiteX83" fmla="*/ 428391 w 5734864"/>
              <a:gd name="connsiteY83" fmla="*/ 3198850 h 6858000"/>
              <a:gd name="connsiteX84" fmla="*/ 401440 w 5734864"/>
              <a:gd name="connsiteY84" fmla="*/ 3307560 h 6858000"/>
              <a:gd name="connsiteX85" fmla="*/ 386076 w 5734864"/>
              <a:gd name="connsiteY85" fmla="*/ 3373943 h 6858000"/>
              <a:gd name="connsiteX86" fmla="*/ 374726 w 5734864"/>
              <a:gd name="connsiteY86" fmla="*/ 3381364 h 6858000"/>
              <a:gd name="connsiteX87" fmla="*/ 369145 w 5734864"/>
              <a:gd name="connsiteY87" fmla="*/ 3383729 h 6858000"/>
              <a:gd name="connsiteX88" fmla="*/ 364294 w 5734864"/>
              <a:gd name="connsiteY88" fmla="*/ 3414159 h 6858000"/>
              <a:gd name="connsiteX89" fmla="*/ 366450 w 5734864"/>
              <a:gd name="connsiteY89" fmla="*/ 3436925 h 6858000"/>
              <a:gd name="connsiteX90" fmla="*/ 351743 w 5734864"/>
              <a:gd name="connsiteY90" fmla="*/ 3521619 h 6858000"/>
              <a:gd name="connsiteX91" fmla="*/ 345784 w 5734864"/>
              <a:gd name="connsiteY91" fmla="*/ 3603757 h 6858000"/>
              <a:gd name="connsiteX92" fmla="*/ 344198 w 5734864"/>
              <a:gd name="connsiteY92" fmla="*/ 3652424 h 6858000"/>
              <a:gd name="connsiteX93" fmla="*/ 352450 w 5734864"/>
              <a:gd name="connsiteY93" fmla="*/ 3665222 h 6858000"/>
              <a:gd name="connsiteX94" fmla="*/ 342621 w 5734864"/>
              <a:gd name="connsiteY94" fmla="*/ 3700804 h 6858000"/>
              <a:gd name="connsiteX95" fmla="*/ 341514 w 5734864"/>
              <a:gd name="connsiteY95" fmla="*/ 3734774 h 6858000"/>
              <a:gd name="connsiteX96" fmla="*/ 340607 w 5734864"/>
              <a:gd name="connsiteY96" fmla="*/ 3785153 h 6858000"/>
              <a:gd name="connsiteX97" fmla="*/ 340707 w 5734864"/>
              <a:gd name="connsiteY97" fmla="*/ 3788177 h 6858000"/>
              <a:gd name="connsiteX98" fmla="*/ 340361 w 5734864"/>
              <a:gd name="connsiteY98" fmla="*/ 3798803 h 6858000"/>
              <a:gd name="connsiteX99" fmla="*/ 339642 w 5734864"/>
              <a:gd name="connsiteY99" fmla="*/ 3838750 h 6858000"/>
              <a:gd name="connsiteX100" fmla="*/ 360295 w 5734864"/>
              <a:gd name="connsiteY100" fmla="*/ 4015196 h 6858000"/>
              <a:gd name="connsiteX101" fmla="*/ 339043 w 5734864"/>
              <a:gd name="connsiteY101" fmla="*/ 4052778 h 6858000"/>
              <a:gd name="connsiteX102" fmla="*/ 339343 w 5734864"/>
              <a:gd name="connsiteY102" fmla="*/ 4096257 h 6858000"/>
              <a:gd name="connsiteX103" fmla="*/ 340786 w 5734864"/>
              <a:gd name="connsiteY103" fmla="*/ 4321136 h 6858000"/>
              <a:gd name="connsiteX104" fmla="*/ 343158 w 5734864"/>
              <a:gd name="connsiteY104" fmla="*/ 4429174 h 6858000"/>
              <a:gd name="connsiteX105" fmla="*/ 334599 w 5734864"/>
              <a:gd name="connsiteY105" fmla="*/ 4449938 h 6858000"/>
              <a:gd name="connsiteX106" fmla="*/ 332890 w 5734864"/>
              <a:gd name="connsiteY106" fmla="*/ 4453515 h 6858000"/>
              <a:gd name="connsiteX107" fmla="*/ 331105 w 5734864"/>
              <a:gd name="connsiteY107" fmla="*/ 4467941 h 6858000"/>
              <a:gd name="connsiteX108" fmla="*/ 324289 w 5734864"/>
              <a:gd name="connsiteY108" fmla="*/ 4471861 h 6858000"/>
              <a:gd name="connsiteX109" fmla="*/ 317079 w 5734864"/>
              <a:gd name="connsiteY109" fmla="*/ 4493468 h 6858000"/>
              <a:gd name="connsiteX110" fmla="*/ 315557 w 5734864"/>
              <a:gd name="connsiteY110" fmla="*/ 4520067 h 6858000"/>
              <a:gd name="connsiteX111" fmla="*/ 315240 w 5734864"/>
              <a:gd name="connsiteY111" fmla="*/ 4536872 h 6858000"/>
              <a:gd name="connsiteX112" fmla="*/ 316200 w 5734864"/>
              <a:gd name="connsiteY112" fmla="*/ 4538297 h 6858000"/>
              <a:gd name="connsiteX113" fmla="*/ 317507 w 5734864"/>
              <a:gd name="connsiteY113" fmla="*/ 4547582 h 6858000"/>
              <a:gd name="connsiteX114" fmla="*/ 323078 w 5734864"/>
              <a:gd name="connsiteY114" fmla="*/ 4592102 h 6858000"/>
              <a:gd name="connsiteX115" fmla="*/ 328722 w 5734864"/>
              <a:gd name="connsiteY115" fmla="*/ 4667914 h 6858000"/>
              <a:gd name="connsiteX116" fmla="*/ 335597 w 5734864"/>
              <a:gd name="connsiteY116" fmla="*/ 4695035 h 6858000"/>
              <a:gd name="connsiteX117" fmla="*/ 339485 w 5734864"/>
              <a:gd name="connsiteY117" fmla="*/ 4695979 h 6858000"/>
              <a:gd name="connsiteX118" fmla="*/ 341089 w 5734864"/>
              <a:gd name="connsiteY118" fmla="*/ 4704268 h 6858000"/>
              <a:gd name="connsiteX119" fmla="*/ 342177 w 5734864"/>
              <a:gd name="connsiteY119" fmla="*/ 4706060 h 6858000"/>
              <a:gd name="connsiteX120" fmla="*/ 347751 w 5734864"/>
              <a:gd name="connsiteY120" fmla="*/ 4716754 h 6858000"/>
              <a:gd name="connsiteX121" fmla="*/ 344125 w 5734864"/>
              <a:gd name="connsiteY121" fmla="*/ 4764669 h 6858000"/>
              <a:gd name="connsiteX122" fmla="*/ 340188 w 5734864"/>
              <a:gd name="connsiteY122" fmla="*/ 4779386 h 6858000"/>
              <a:gd name="connsiteX123" fmla="*/ 335146 w 5734864"/>
              <a:gd name="connsiteY123" fmla="*/ 4787491 h 6858000"/>
              <a:gd name="connsiteX124" fmla="*/ 319124 w 5734864"/>
              <a:gd name="connsiteY124" fmla="*/ 4843514 h 6858000"/>
              <a:gd name="connsiteX125" fmla="*/ 305956 w 5734864"/>
              <a:gd name="connsiteY125" fmla="*/ 4881505 h 6858000"/>
              <a:gd name="connsiteX126" fmla="*/ 301062 w 5734864"/>
              <a:gd name="connsiteY126" fmla="*/ 4889332 h 6858000"/>
              <a:gd name="connsiteX127" fmla="*/ 302141 w 5734864"/>
              <a:gd name="connsiteY127" fmla="*/ 4899400 h 6858000"/>
              <a:gd name="connsiteX128" fmla="*/ 304424 w 5734864"/>
              <a:gd name="connsiteY128" fmla="*/ 4902664 h 6858000"/>
              <a:gd name="connsiteX129" fmla="*/ 293123 w 5734864"/>
              <a:gd name="connsiteY129" fmla="*/ 4932769 h 6858000"/>
              <a:gd name="connsiteX130" fmla="*/ 292275 w 5734864"/>
              <a:gd name="connsiteY130" fmla="*/ 4936482 h 6858000"/>
              <a:gd name="connsiteX131" fmla="*/ 288304 w 5734864"/>
              <a:gd name="connsiteY131" fmla="*/ 4962325 h 6858000"/>
              <a:gd name="connsiteX132" fmla="*/ 287420 w 5734864"/>
              <a:gd name="connsiteY132" fmla="*/ 5042193 h 6858000"/>
              <a:gd name="connsiteX133" fmla="*/ 287020 w 5734864"/>
              <a:gd name="connsiteY133" fmla="*/ 5065655 h 6858000"/>
              <a:gd name="connsiteX134" fmla="*/ 288488 w 5734864"/>
              <a:gd name="connsiteY134" fmla="*/ 5082216 h 6858000"/>
              <a:gd name="connsiteX135" fmla="*/ 282763 w 5734864"/>
              <a:gd name="connsiteY135" fmla="*/ 5127114 h 6858000"/>
              <a:gd name="connsiteX136" fmla="*/ 269316 w 5734864"/>
              <a:gd name="connsiteY136" fmla="*/ 5202682 h 6858000"/>
              <a:gd name="connsiteX137" fmla="*/ 269174 w 5734864"/>
              <a:gd name="connsiteY137" fmla="*/ 5230835 h 6858000"/>
              <a:gd name="connsiteX138" fmla="*/ 272679 w 5734864"/>
              <a:gd name="connsiteY138" fmla="*/ 5232660 h 6858000"/>
              <a:gd name="connsiteX139" fmla="*/ 272160 w 5734864"/>
              <a:gd name="connsiteY139" fmla="*/ 5241150 h 6858000"/>
              <a:gd name="connsiteX140" fmla="*/ 272760 w 5734864"/>
              <a:gd name="connsiteY140" fmla="*/ 5243156 h 6858000"/>
              <a:gd name="connsiteX141" fmla="*/ 275462 w 5734864"/>
              <a:gd name="connsiteY141" fmla="*/ 5254919 h 6858000"/>
              <a:gd name="connsiteX142" fmla="*/ 262897 w 5734864"/>
              <a:gd name="connsiteY142" fmla="*/ 5286259 h 6858000"/>
              <a:gd name="connsiteX143" fmla="*/ 252761 w 5734864"/>
              <a:gd name="connsiteY143" fmla="*/ 5357801 h 6858000"/>
              <a:gd name="connsiteX144" fmla="*/ 242360 w 5734864"/>
              <a:gd name="connsiteY144" fmla="*/ 5460080 h 6858000"/>
              <a:gd name="connsiteX145" fmla="*/ 229880 w 5734864"/>
              <a:gd name="connsiteY145" fmla="*/ 5539714 h 6858000"/>
              <a:gd name="connsiteX146" fmla="*/ 204283 w 5734864"/>
              <a:gd name="connsiteY146" fmla="*/ 5639080 h 6858000"/>
              <a:gd name="connsiteX147" fmla="*/ 198948 w 5734864"/>
              <a:gd name="connsiteY147" fmla="*/ 5710958 h 6858000"/>
              <a:gd name="connsiteX148" fmla="*/ 192367 w 5734864"/>
              <a:gd name="connsiteY148" fmla="*/ 5719859 h 6858000"/>
              <a:gd name="connsiteX149" fmla="*/ 188035 w 5734864"/>
              <a:gd name="connsiteY149" fmla="*/ 5729935 h 6858000"/>
              <a:gd name="connsiteX150" fmla="*/ 188428 w 5734864"/>
              <a:gd name="connsiteY150" fmla="*/ 5731182 h 6858000"/>
              <a:gd name="connsiteX151" fmla="*/ 181635 w 5734864"/>
              <a:gd name="connsiteY151" fmla="*/ 5753538 h 6858000"/>
              <a:gd name="connsiteX152" fmla="*/ 169744 w 5734864"/>
              <a:gd name="connsiteY152" fmla="*/ 5796307 h 6858000"/>
              <a:gd name="connsiteX153" fmla="*/ 170351 w 5734864"/>
              <a:gd name="connsiteY153" fmla="*/ 5796644 h 6858000"/>
              <a:gd name="connsiteX154" fmla="*/ 171559 w 5734864"/>
              <a:gd name="connsiteY154" fmla="*/ 5803435 h 6858000"/>
              <a:gd name="connsiteX155" fmla="*/ 172284 w 5734864"/>
              <a:gd name="connsiteY155" fmla="*/ 5816391 h 6858000"/>
              <a:gd name="connsiteX156" fmla="*/ 182542 w 5734864"/>
              <a:gd name="connsiteY156" fmla="*/ 5846382 h 6858000"/>
              <a:gd name="connsiteX157" fmla="*/ 175877 w 5734864"/>
              <a:gd name="connsiteY157" fmla="*/ 5871336 h 6858000"/>
              <a:gd name="connsiteX158" fmla="*/ 174910 w 5734864"/>
              <a:gd name="connsiteY158" fmla="*/ 5876376 h 6858000"/>
              <a:gd name="connsiteX159" fmla="*/ 175047 w 5734864"/>
              <a:gd name="connsiteY159" fmla="*/ 5876483 h 6858000"/>
              <a:gd name="connsiteX160" fmla="*/ 174335 w 5734864"/>
              <a:gd name="connsiteY160" fmla="*/ 5881814 h 6858000"/>
              <a:gd name="connsiteX161" fmla="*/ 171273 w 5734864"/>
              <a:gd name="connsiteY161" fmla="*/ 5895339 h 6858000"/>
              <a:gd name="connsiteX162" fmla="*/ 171658 w 5734864"/>
              <a:gd name="connsiteY162" fmla="*/ 5898749 h 6858000"/>
              <a:gd name="connsiteX163" fmla="*/ 174658 w 5734864"/>
              <a:gd name="connsiteY163" fmla="*/ 5919558 h 6858000"/>
              <a:gd name="connsiteX164" fmla="*/ 169099 w 5734864"/>
              <a:gd name="connsiteY164" fmla="*/ 5984417 h 6858000"/>
              <a:gd name="connsiteX165" fmla="*/ 162007 w 5734864"/>
              <a:gd name="connsiteY165" fmla="*/ 6049043 h 6858000"/>
              <a:gd name="connsiteX166" fmla="*/ 156875 w 5734864"/>
              <a:gd name="connsiteY166" fmla="*/ 6114000 h 6858000"/>
              <a:gd name="connsiteX167" fmla="*/ 165441 w 5734864"/>
              <a:gd name="connsiteY167" fmla="*/ 6146938 h 6858000"/>
              <a:gd name="connsiteX168" fmla="*/ 165177 w 5734864"/>
              <a:gd name="connsiteY168" fmla="*/ 6150658 h 6858000"/>
              <a:gd name="connsiteX169" fmla="*/ 161772 w 5734864"/>
              <a:gd name="connsiteY169" fmla="*/ 6160011 h 6858000"/>
              <a:gd name="connsiteX170" fmla="*/ 160051 w 5734864"/>
              <a:gd name="connsiteY170" fmla="*/ 6163393 h 6858000"/>
              <a:gd name="connsiteX171" fmla="*/ 158473 w 5734864"/>
              <a:gd name="connsiteY171" fmla="*/ 6168628 h 6858000"/>
              <a:gd name="connsiteX172" fmla="*/ 158573 w 5734864"/>
              <a:gd name="connsiteY172" fmla="*/ 6168799 h 6858000"/>
              <a:gd name="connsiteX173" fmla="*/ 146463 w 5734864"/>
              <a:gd name="connsiteY173" fmla="*/ 6196671 h 6858000"/>
              <a:gd name="connsiteX174" fmla="*/ 150209 w 5734864"/>
              <a:gd name="connsiteY174" fmla="*/ 6232365 h 6858000"/>
              <a:gd name="connsiteX175" fmla="*/ 148544 w 5734864"/>
              <a:gd name="connsiteY175" fmla="*/ 6246162 h 6858000"/>
              <a:gd name="connsiteX176" fmla="*/ 148403 w 5734864"/>
              <a:gd name="connsiteY176" fmla="*/ 6253754 h 6858000"/>
              <a:gd name="connsiteX177" fmla="*/ 138880 w 5734864"/>
              <a:gd name="connsiteY177" fmla="*/ 6276449 h 6858000"/>
              <a:gd name="connsiteX178" fmla="*/ 138683 w 5734864"/>
              <a:gd name="connsiteY178" fmla="*/ 6279721 h 6858000"/>
              <a:gd name="connsiteX179" fmla="*/ 130721 w 5734864"/>
              <a:gd name="connsiteY179" fmla="*/ 6293675 h 6858000"/>
              <a:gd name="connsiteX180" fmla="*/ 120717 w 5734864"/>
              <a:gd name="connsiteY180" fmla="*/ 6313967 h 6858000"/>
              <a:gd name="connsiteX181" fmla="*/ 120841 w 5734864"/>
              <a:gd name="connsiteY181" fmla="*/ 6315437 h 6858000"/>
              <a:gd name="connsiteX182" fmla="*/ 115208 w 5734864"/>
              <a:gd name="connsiteY182" fmla="*/ 6324024 h 6858000"/>
              <a:gd name="connsiteX183" fmla="*/ 101217 w 5734864"/>
              <a:gd name="connsiteY183" fmla="*/ 6365923 h 6858000"/>
              <a:gd name="connsiteX184" fmla="*/ 74946 w 5734864"/>
              <a:gd name="connsiteY184" fmla="*/ 6556817 h 6858000"/>
              <a:gd name="connsiteX185" fmla="*/ 16001 w 5734864"/>
              <a:gd name="connsiteY185" fmla="*/ 6808678 h 6858000"/>
              <a:gd name="connsiteX186" fmla="*/ 0 w 5734864"/>
              <a:gd name="connsiteY186" fmla="*/ 6858000 h 6858000"/>
              <a:gd name="connsiteX187" fmla="*/ 5734864 w 5734864"/>
              <a:gd name="connsiteY187" fmla="*/ 6858000 h 6858000"/>
              <a:gd name="connsiteX188" fmla="*/ 5734864 w 5734864"/>
              <a:gd name="connsiteY188" fmla="*/ 0 h 6858000"/>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7865 w 5734864"/>
              <a:gd name="connsiteY13" fmla="*/ 1070795 h 6858000"/>
              <a:gd name="connsiteX14" fmla="*/ 862786 w 5734864"/>
              <a:gd name="connsiteY14" fmla="*/ 1238994 h 6858000"/>
              <a:gd name="connsiteX15" fmla="*/ 859345 w 5734864"/>
              <a:gd name="connsiteY15" fmla="*/ 1380427 h 6858000"/>
              <a:gd name="connsiteX16" fmla="*/ 855172 w 5734864"/>
              <a:gd name="connsiteY16" fmla="*/ 1435262 h 6858000"/>
              <a:gd name="connsiteX17" fmla="*/ 860494 w 5734864"/>
              <a:gd name="connsiteY17" fmla="*/ 1453861 h 6858000"/>
              <a:gd name="connsiteX18" fmla="*/ 853731 w 5734864"/>
              <a:gd name="connsiteY18" fmla="*/ 1467047 h 6858000"/>
              <a:gd name="connsiteX19" fmla="*/ 845847 w 5734864"/>
              <a:gd name="connsiteY19" fmla="*/ 1502307 h 6858000"/>
              <a:gd name="connsiteX20" fmla="*/ 817613 w 5734864"/>
              <a:gd name="connsiteY20" fmla="*/ 1565166 h 6858000"/>
              <a:gd name="connsiteX21" fmla="*/ 804223 w 5734864"/>
              <a:gd name="connsiteY21" fmla="*/ 1601941 h 6858000"/>
              <a:gd name="connsiteX22" fmla="*/ 791773 w 5734864"/>
              <a:gd name="connsiteY22" fmla="*/ 1627005 h 6858000"/>
              <a:gd name="connsiteX23" fmla="*/ 774645 w 5734864"/>
              <a:gd name="connsiteY23" fmla="*/ 1699922 h 6858000"/>
              <a:gd name="connsiteX24" fmla="*/ 752343 w 5734864"/>
              <a:gd name="connsiteY24" fmla="*/ 1824604 h 6858000"/>
              <a:gd name="connsiteX25" fmla="*/ 746254 w 5734864"/>
              <a:gd name="connsiteY25" fmla="*/ 1850222 h 6858000"/>
              <a:gd name="connsiteX26" fmla="*/ 728600 w 5734864"/>
              <a:gd name="connsiteY26" fmla="*/ 1869603 h 6858000"/>
              <a:gd name="connsiteX27" fmla="*/ 724396 w 5734864"/>
              <a:gd name="connsiteY27" fmla="*/ 1883104 h 6858000"/>
              <a:gd name="connsiteX28" fmla="*/ 722165 w 5734864"/>
              <a:gd name="connsiteY28" fmla="*/ 1885924 h 6858000"/>
              <a:gd name="connsiteX29" fmla="*/ 721338 w 5734864"/>
              <a:gd name="connsiteY29" fmla="*/ 1887123 h 6858000"/>
              <a:gd name="connsiteX30" fmla="*/ 714840 w 5734864"/>
              <a:gd name="connsiteY30" fmla="*/ 1902274 h 6858000"/>
              <a:gd name="connsiteX31" fmla="*/ 722847 w 5734864"/>
              <a:gd name="connsiteY31" fmla="*/ 1929891 h 6858000"/>
              <a:gd name="connsiteX32" fmla="*/ 714660 w 5734864"/>
              <a:gd name="connsiteY32" fmla="*/ 1982709 h 6858000"/>
              <a:gd name="connsiteX33" fmla="*/ 710759 w 5734864"/>
              <a:gd name="connsiteY33" fmla="*/ 2013010 h 6858000"/>
              <a:gd name="connsiteX34" fmla="*/ 697927 w 5734864"/>
              <a:gd name="connsiteY34" fmla="*/ 2069833 h 6858000"/>
              <a:gd name="connsiteX35" fmla="*/ 693594 w 5734864"/>
              <a:gd name="connsiteY35" fmla="*/ 2103731 h 6858000"/>
              <a:gd name="connsiteX36" fmla="*/ 691109 w 5734864"/>
              <a:gd name="connsiteY36" fmla="*/ 2124027 h 6858000"/>
              <a:gd name="connsiteX37" fmla="*/ 676593 w 5734864"/>
              <a:gd name="connsiteY37" fmla="*/ 2176182 h 6858000"/>
              <a:gd name="connsiteX38" fmla="*/ 633227 w 5734864"/>
              <a:gd name="connsiteY38" fmla="*/ 2258036 h 6858000"/>
              <a:gd name="connsiteX39" fmla="*/ 625564 w 5734864"/>
              <a:gd name="connsiteY39" fmla="*/ 2284567 h 6858000"/>
              <a:gd name="connsiteX40" fmla="*/ 627074 w 5734864"/>
              <a:gd name="connsiteY40" fmla="*/ 2289605 h 6858000"/>
              <a:gd name="connsiteX41" fmla="*/ 614574 w 5734864"/>
              <a:gd name="connsiteY41" fmla="*/ 2308717 h 6858000"/>
              <a:gd name="connsiteX42" fmla="*/ 606890 w 5734864"/>
              <a:gd name="connsiteY42" fmla="*/ 2320662 h 6858000"/>
              <a:gd name="connsiteX43" fmla="*/ 605558 w 5734864"/>
              <a:gd name="connsiteY43" fmla="*/ 2327897 h 6858000"/>
              <a:gd name="connsiteX44" fmla="*/ 602202 w 5734864"/>
              <a:gd name="connsiteY44" fmla="*/ 2357749 h 6858000"/>
              <a:gd name="connsiteX45" fmla="*/ 600213 w 5734864"/>
              <a:gd name="connsiteY45" fmla="*/ 2364905 h 6858000"/>
              <a:gd name="connsiteX46" fmla="*/ 597160 w 5734864"/>
              <a:gd name="connsiteY46" fmla="*/ 2388351 h 6858000"/>
              <a:gd name="connsiteX47" fmla="*/ 597982 w 5734864"/>
              <a:gd name="connsiteY47" fmla="*/ 2402296 h 6858000"/>
              <a:gd name="connsiteX48" fmla="*/ 593150 w 5734864"/>
              <a:gd name="connsiteY48" fmla="*/ 2420015 h 6858000"/>
              <a:gd name="connsiteX49" fmla="*/ 592833 w 5734864"/>
              <a:gd name="connsiteY49" fmla="*/ 2422749 h 6858000"/>
              <a:gd name="connsiteX50" fmla="*/ 594479 w 5734864"/>
              <a:gd name="connsiteY50" fmla="*/ 2426002 h 6858000"/>
              <a:gd name="connsiteX51" fmla="*/ 591963 w 5734864"/>
              <a:gd name="connsiteY51" fmla="*/ 2431950 h 6858000"/>
              <a:gd name="connsiteX52" fmla="*/ 591544 w 5734864"/>
              <a:gd name="connsiteY52" fmla="*/ 2433897 h 6858000"/>
              <a:gd name="connsiteX53" fmla="*/ 589519 w 5734864"/>
              <a:gd name="connsiteY53" fmla="*/ 2451398 h 6858000"/>
              <a:gd name="connsiteX54" fmla="*/ 590037 w 5734864"/>
              <a:gd name="connsiteY54" fmla="*/ 2455536 h 6858000"/>
              <a:gd name="connsiteX55" fmla="*/ 588179 w 5734864"/>
              <a:gd name="connsiteY55" fmla="*/ 2462981 h 6858000"/>
              <a:gd name="connsiteX56" fmla="*/ 583434 w 5734864"/>
              <a:gd name="connsiteY56" fmla="*/ 2503991 h 6858000"/>
              <a:gd name="connsiteX57" fmla="*/ 567942 w 5734864"/>
              <a:gd name="connsiteY57" fmla="*/ 2652936 h 6858000"/>
              <a:gd name="connsiteX58" fmla="*/ 573869 w 5734864"/>
              <a:gd name="connsiteY58" fmla="*/ 2670188 h 6858000"/>
              <a:gd name="connsiteX59" fmla="*/ 575243 w 5734864"/>
              <a:gd name="connsiteY59" fmla="*/ 2688114 h 6858000"/>
              <a:gd name="connsiteX60" fmla="*/ 573824 w 5734864"/>
              <a:gd name="connsiteY60" fmla="*/ 2689856 h 6858000"/>
              <a:gd name="connsiteX61" fmla="*/ 570699 w 5734864"/>
              <a:gd name="connsiteY61" fmla="*/ 2709353 h 6858000"/>
              <a:gd name="connsiteX62" fmla="*/ 573192 w 5734864"/>
              <a:gd name="connsiteY62" fmla="*/ 2714527 h 6858000"/>
              <a:gd name="connsiteX63" fmla="*/ 572044 w 5734864"/>
              <a:gd name="connsiteY63" fmla="*/ 2728187 h 6858000"/>
              <a:gd name="connsiteX64" fmla="*/ 572465 w 5734864"/>
              <a:gd name="connsiteY64" fmla="*/ 2755863 h 6858000"/>
              <a:gd name="connsiteX65" fmla="*/ 570028 w 5734864"/>
              <a:gd name="connsiteY65" fmla="*/ 2760324 h 6858000"/>
              <a:gd name="connsiteX66" fmla="*/ 566748 w 5734864"/>
              <a:gd name="connsiteY66" fmla="*/ 2800948 h 6858000"/>
              <a:gd name="connsiteX67" fmla="*/ 565509 w 5734864"/>
              <a:gd name="connsiteY67" fmla="*/ 2801167 h 6858000"/>
              <a:gd name="connsiteX68" fmla="*/ 559367 w 5734864"/>
              <a:gd name="connsiteY68" fmla="*/ 2811129 h 6858000"/>
              <a:gd name="connsiteX69" fmla="*/ 550354 w 5734864"/>
              <a:gd name="connsiteY69" fmla="*/ 2830949 h 6858000"/>
              <a:gd name="connsiteX70" fmla="*/ 514795 w 5734864"/>
              <a:gd name="connsiteY70" fmla="*/ 2872433 h 6858000"/>
              <a:gd name="connsiteX71" fmla="*/ 509875 w 5734864"/>
              <a:gd name="connsiteY71" fmla="*/ 2923099 h 6858000"/>
              <a:gd name="connsiteX72" fmla="*/ 509577 w 5734864"/>
              <a:gd name="connsiteY72" fmla="*/ 2923197 h 6858000"/>
              <a:gd name="connsiteX73" fmla="*/ 507597 w 5734864"/>
              <a:gd name="connsiteY73" fmla="*/ 2931868 h 6858000"/>
              <a:gd name="connsiteX74" fmla="*/ 507379 w 5734864"/>
              <a:gd name="connsiteY74" fmla="*/ 2938322 h 6858000"/>
              <a:gd name="connsiteX75" fmla="*/ 504725 w 5734864"/>
              <a:gd name="connsiteY75" fmla="*/ 2954519 h 6858000"/>
              <a:gd name="connsiteX76" fmla="*/ 502018 w 5734864"/>
              <a:gd name="connsiteY76" fmla="*/ 2959643 h 6858000"/>
              <a:gd name="connsiteX77" fmla="*/ 498360 w 5734864"/>
              <a:gd name="connsiteY77" fmla="*/ 2961019 h 6858000"/>
              <a:gd name="connsiteX78" fmla="*/ 498483 w 5734864"/>
              <a:gd name="connsiteY78" fmla="*/ 2962590 h 6858000"/>
              <a:gd name="connsiteX79" fmla="*/ 484403 w 5734864"/>
              <a:gd name="connsiteY79" fmla="*/ 2990538 h 6858000"/>
              <a:gd name="connsiteX80" fmla="*/ 463075 w 5734864"/>
              <a:gd name="connsiteY80" fmla="*/ 3055956 h 6858000"/>
              <a:gd name="connsiteX81" fmla="*/ 455013 w 5734864"/>
              <a:gd name="connsiteY81" fmla="*/ 3094482 h 6858000"/>
              <a:gd name="connsiteX82" fmla="*/ 428391 w 5734864"/>
              <a:gd name="connsiteY82" fmla="*/ 3198850 h 6858000"/>
              <a:gd name="connsiteX83" fmla="*/ 401440 w 5734864"/>
              <a:gd name="connsiteY83" fmla="*/ 3307560 h 6858000"/>
              <a:gd name="connsiteX84" fmla="*/ 386076 w 5734864"/>
              <a:gd name="connsiteY84" fmla="*/ 3373943 h 6858000"/>
              <a:gd name="connsiteX85" fmla="*/ 374726 w 5734864"/>
              <a:gd name="connsiteY85" fmla="*/ 3381364 h 6858000"/>
              <a:gd name="connsiteX86" fmla="*/ 369145 w 5734864"/>
              <a:gd name="connsiteY86" fmla="*/ 3383729 h 6858000"/>
              <a:gd name="connsiteX87" fmla="*/ 364294 w 5734864"/>
              <a:gd name="connsiteY87" fmla="*/ 3414159 h 6858000"/>
              <a:gd name="connsiteX88" fmla="*/ 366450 w 5734864"/>
              <a:gd name="connsiteY88" fmla="*/ 3436925 h 6858000"/>
              <a:gd name="connsiteX89" fmla="*/ 351743 w 5734864"/>
              <a:gd name="connsiteY89" fmla="*/ 3521619 h 6858000"/>
              <a:gd name="connsiteX90" fmla="*/ 345784 w 5734864"/>
              <a:gd name="connsiteY90" fmla="*/ 3603757 h 6858000"/>
              <a:gd name="connsiteX91" fmla="*/ 344198 w 5734864"/>
              <a:gd name="connsiteY91" fmla="*/ 3652424 h 6858000"/>
              <a:gd name="connsiteX92" fmla="*/ 352450 w 5734864"/>
              <a:gd name="connsiteY92" fmla="*/ 3665222 h 6858000"/>
              <a:gd name="connsiteX93" fmla="*/ 342621 w 5734864"/>
              <a:gd name="connsiteY93" fmla="*/ 3700804 h 6858000"/>
              <a:gd name="connsiteX94" fmla="*/ 341514 w 5734864"/>
              <a:gd name="connsiteY94" fmla="*/ 3734774 h 6858000"/>
              <a:gd name="connsiteX95" fmla="*/ 340607 w 5734864"/>
              <a:gd name="connsiteY95" fmla="*/ 3785153 h 6858000"/>
              <a:gd name="connsiteX96" fmla="*/ 340707 w 5734864"/>
              <a:gd name="connsiteY96" fmla="*/ 3788177 h 6858000"/>
              <a:gd name="connsiteX97" fmla="*/ 340361 w 5734864"/>
              <a:gd name="connsiteY97" fmla="*/ 3798803 h 6858000"/>
              <a:gd name="connsiteX98" fmla="*/ 339642 w 5734864"/>
              <a:gd name="connsiteY98" fmla="*/ 3838750 h 6858000"/>
              <a:gd name="connsiteX99" fmla="*/ 360295 w 5734864"/>
              <a:gd name="connsiteY99" fmla="*/ 4015196 h 6858000"/>
              <a:gd name="connsiteX100" fmla="*/ 339043 w 5734864"/>
              <a:gd name="connsiteY100" fmla="*/ 4052778 h 6858000"/>
              <a:gd name="connsiteX101" fmla="*/ 339343 w 5734864"/>
              <a:gd name="connsiteY101" fmla="*/ 4096257 h 6858000"/>
              <a:gd name="connsiteX102" fmla="*/ 340786 w 5734864"/>
              <a:gd name="connsiteY102" fmla="*/ 4321136 h 6858000"/>
              <a:gd name="connsiteX103" fmla="*/ 343158 w 5734864"/>
              <a:gd name="connsiteY103" fmla="*/ 4429174 h 6858000"/>
              <a:gd name="connsiteX104" fmla="*/ 334599 w 5734864"/>
              <a:gd name="connsiteY104" fmla="*/ 4449938 h 6858000"/>
              <a:gd name="connsiteX105" fmla="*/ 332890 w 5734864"/>
              <a:gd name="connsiteY105" fmla="*/ 4453515 h 6858000"/>
              <a:gd name="connsiteX106" fmla="*/ 331105 w 5734864"/>
              <a:gd name="connsiteY106" fmla="*/ 4467941 h 6858000"/>
              <a:gd name="connsiteX107" fmla="*/ 324289 w 5734864"/>
              <a:gd name="connsiteY107" fmla="*/ 4471861 h 6858000"/>
              <a:gd name="connsiteX108" fmla="*/ 317079 w 5734864"/>
              <a:gd name="connsiteY108" fmla="*/ 4493468 h 6858000"/>
              <a:gd name="connsiteX109" fmla="*/ 315557 w 5734864"/>
              <a:gd name="connsiteY109" fmla="*/ 4520067 h 6858000"/>
              <a:gd name="connsiteX110" fmla="*/ 315240 w 5734864"/>
              <a:gd name="connsiteY110" fmla="*/ 4536872 h 6858000"/>
              <a:gd name="connsiteX111" fmla="*/ 316200 w 5734864"/>
              <a:gd name="connsiteY111" fmla="*/ 4538297 h 6858000"/>
              <a:gd name="connsiteX112" fmla="*/ 317507 w 5734864"/>
              <a:gd name="connsiteY112" fmla="*/ 4547582 h 6858000"/>
              <a:gd name="connsiteX113" fmla="*/ 323078 w 5734864"/>
              <a:gd name="connsiteY113" fmla="*/ 4592102 h 6858000"/>
              <a:gd name="connsiteX114" fmla="*/ 328722 w 5734864"/>
              <a:gd name="connsiteY114" fmla="*/ 4667914 h 6858000"/>
              <a:gd name="connsiteX115" fmla="*/ 335597 w 5734864"/>
              <a:gd name="connsiteY115" fmla="*/ 4695035 h 6858000"/>
              <a:gd name="connsiteX116" fmla="*/ 339485 w 5734864"/>
              <a:gd name="connsiteY116" fmla="*/ 4695979 h 6858000"/>
              <a:gd name="connsiteX117" fmla="*/ 341089 w 5734864"/>
              <a:gd name="connsiteY117" fmla="*/ 4704268 h 6858000"/>
              <a:gd name="connsiteX118" fmla="*/ 342177 w 5734864"/>
              <a:gd name="connsiteY118" fmla="*/ 4706060 h 6858000"/>
              <a:gd name="connsiteX119" fmla="*/ 347751 w 5734864"/>
              <a:gd name="connsiteY119" fmla="*/ 4716754 h 6858000"/>
              <a:gd name="connsiteX120" fmla="*/ 344125 w 5734864"/>
              <a:gd name="connsiteY120" fmla="*/ 4764669 h 6858000"/>
              <a:gd name="connsiteX121" fmla="*/ 340188 w 5734864"/>
              <a:gd name="connsiteY121" fmla="*/ 4779386 h 6858000"/>
              <a:gd name="connsiteX122" fmla="*/ 335146 w 5734864"/>
              <a:gd name="connsiteY122" fmla="*/ 4787491 h 6858000"/>
              <a:gd name="connsiteX123" fmla="*/ 319124 w 5734864"/>
              <a:gd name="connsiteY123" fmla="*/ 4843514 h 6858000"/>
              <a:gd name="connsiteX124" fmla="*/ 305956 w 5734864"/>
              <a:gd name="connsiteY124" fmla="*/ 4881505 h 6858000"/>
              <a:gd name="connsiteX125" fmla="*/ 301062 w 5734864"/>
              <a:gd name="connsiteY125" fmla="*/ 4889332 h 6858000"/>
              <a:gd name="connsiteX126" fmla="*/ 302141 w 5734864"/>
              <a:gd name="connsiteY126" fmla="*/ 4899400 h 6858000"/>
              <a:gd name="connsiteX127" fmla="*/ 304424 w 5734864"/>
              <a:gd name="connsiteY127" fmla="*/ 4902664 h 6858000"/>
              <a:gd name="connsiteX128" fmla="*/ 293123 w 5734864"/>
              <a:gd name="connsiteY128" fmla="*/ 4932769 h 6858000"/>
              <a:gd name="connsiteX129" fmla="*/ 292275 w 5734864"/>
              <a:gd name="connsiteY129" fmla="*/ 4936482 h 6858000"/>
              <a:gd name="connsiteX130" fmla="*/ 288304 w 5734864"/>
              <a:gd name="connsiteY130" fmla="*/ 4962325 h 6858000"/>
              <a:gd name="connsiteX131" fmla="*/ 287420 w 5734864"/>
              <a:gd name="connsiteY131" fmla="*/ 5042193 h 6858000"/>
              <a:gd name="connsiteX132" fmla="*/ 287020 w 5734864"/>
              <a:gd name="connsiteY132" fmla="*/ 5065655 h 6858000"/>
              <a:gd name="connsiteX133" fmla="*/ 288488 w 5734864"/>
              <a:gd name="connsiteY133" fmla="*/ 5082216 h 6858000"/>
              <a:gd name="connsiteX134" fmla="*/ 282763 w 5734864"/>
              <a:gd name="connsiteY134" fmla="*/ 5127114 h 6858000"/>
              <a:gd name="connsiteX135" fmla="*/ 269316 w 5734864"/>
              <a:gd name="connsiteY135" fmla="*/ 5202682 h 6858000"/>
              <a:gd name="connsiteX136" fmla="*/ 269174 w 5734864"/>
              <a:gd name="connsiteY136" fmla="*/ 5230835 h 6858000"/>
              <a:gd name="connsiteX137" fmla="*/ 272679 w 5734864"/>
              <a:gd name="connsiteY137" fmla="*/ 5232660 h 6858000"/>
              <a:gd name="connsiteX138" fmla="*/ 272160 w 5734864"/>
              <a:gd name="connsiteY138" fmla="*/ 5241150 h 6858000"/>
              <a:gd name="connsiteX139" fmla="*/ 272760 w 5734864"/>
              <a:gd name="connsiteY139" fmla="*/ 5243156 h 6858000"/>
              <a:gd name="connsiteX140" fmla="*/ 275462 w 5734864"/>
              <a:gd name="connsiteY140" fmla="*/ 5254919 h 6858000"/>
              <a:gd name="connsiteX141" fmla="*/ 262897 w 5734864"/>
              <a:gd name="connsiteY141" fmla="*/ 5286259 h 6858000"/>
              <a:gd name="connsiteX142" fmla="*/ 252761 w 5734864"/>
              <a:gd name="connsiteY142" fmla="*/ 5357801 h 6858000"/>
              <a:gd name="connsiteX143" fmla="*/ 242360 w 5734864"/>
              <a:gd name="connsiteY143" fmla="*/ 5460080 h 6858000"/>
              <a:gd name="connsiteX144" fmla="*/ 229880 w 5734864"/>
              <a:gd name="connsiteY144" fmla="*/ 5539714 h 6858000"/>
              <a:gd name="connsiteX145" fmla="*/ 204283 w 5734864"/>
              <a:gd name="connsiteY145" fmla="*/ 5639080 h 6858000"/>
              <a:gd name="connsiteX146" fmla="*/ 198948 w 5734864"/>
              <a:gd name="connsiteY146" fmla="*/ 5710958 h 6858000"/>
              <a:gd name="connsiteX147" fmla="*/ 192367 w 5734864"/>
              <a:gd name="connsiteY147" fmla="*/ 5719859 h 6858000"/>
              <a:gd name="connsiteX148" fmla="*/ 188035 w 5734864"/>
              <a:gd name="connsiteY148" fmla="*/ 5729935 h 6858000"/>
              <a:gd name="connsiteX149" fmla="*/ 188428 w 5734864"/>
              <a:gd name="connsiteY149" fmla="*/ 5731182 h 6858000"/>
              <a:gd name="connsiteX150" fmla="*/ 181635 w 5734864"/>
              <a:gd name="connsiteY150" fmla="*/ 5753538 h 6858000"/>
              <a:gd name="connsiteX151" fmla="*/ 169744 w 5734864"/>
              <a:gd name="connsiteY151" fmla="*/ 5796307 h 6858000"/>
              <a:gd name="connsiteX152" fmla="*/ 170351 w 5734864"/>
              <a:gd name="connsiteY152" fmla="*/ 5796644 h 6858000"/>
              <a:gd name="connsiteX153" fmla="*/ 171559 w 5734864"/>
              <a:gd name="connsiteY153" fmla="*/ 5803435 h 6858000"/>
              <a:gd name="connsiteX154" fmla="*/ 172284 w 5734864"/>
              <a:gd name="connsiteY154" fmla="*/ 5816391 h 6858000"/>
              <a:gd name="connsiteX155" fmla="*/ 182542 w 5734864"/>
              <a:gd name="connsiteY155" fmla="*/ 5846382 h 6858000"/>
              <a:gd name="connsiteX156" fmla="*/ 175877 w 5734864"/>
              <a:gd name="connsiteY156" fmla="*/ 5871336 h 6858000"/>
              <a:gd name="connsiteX157" fmla="*/ 174910 w 5734864"/>
              <a:gd name="connsiteY157" fmla="*/ 5876376 h 6858000"/>
              <a:gd name="connsiteX158" fmla="*/ 175047 w 5734864"/>
              <a:gd name="connsiteY158" fmla="*/ 5876483 h 6858000"/>
              <a:gd name="connsiteX159" fmla="*/ 174335 w 5734864"/>
              <a:gd name="connsiteY159" fmla="*/ 5881814 h 6858000"/>
              <a:gd name="connsiteX160" fmla="*/ 171273 w 5734864"/>
              <a:gd name="connsiteY160" fmla="*/ 5895339 h 6858000"/>
              <a:gd name="connsiteX161" fmla="*/ 171658 w 5734864"/>
              <a:gd name="connsiteY161" fmla="*/ 5898749 h 6858000"/>
              <a:gd name="connsiteX162" fmla="*/ 174658 w 5734864"/>
              <a:gd name="connsiteY162" fmla="*/ 5919558 h 6858000"/>
              <a:gd name="connsiteX163" fmla="*/ 169099 w 5734864"/>
              <a:gd name="connsiteY163" fmla="*/ 5984417 h 6858000"/>
              <a:gd name="connsiteX164" fmla="*/ 162007 w 5734864"/>
              <a:gd name="connsiteY164" fmla="*/ 6049043 h 6858000"/>
              <a:gd name="connsiteX165" fmla="*/ 156875 w 5734864"/>
              <a:gd name="connsiteY165" fmla="*/ 6114000 h 6858000"/>
              <a:gd name="connsiteX166" fmla="*/ 165441 w 5734864"/>
              <a:gd name="connsiteY166" fmla="*/ 6146938 h 6858000"/>
              <a:gd name="connsiteX167" fmla="*/ 165177 w 5734864"/>
              <a:gd name="connsiteY167" fmla="*/ 6150658 h 6858000"/>
              <a:gd name="connsiteX168" fmla="*/ 161772 w 5734864"/>
              <a:gd name="connsiteY168" fmla="*/ 6160011 h 6858000"/>
              <a:gd name="connsiteX169" fmla="*/ 160051 w 5734864"/>
              <a:gd name="connsiteY169" fmla="*/ 6163393 h 6858000"/>
              <a:gd name="connsiteX170" fmla="*/ 158473 w 5734864"/>
              <a:gd name="connsiteY170" fmla="*/ 6168628 h 6858000"/>
              <a:gd name="connsiteX171" fmla="*/ 158573 w 5734864"/>
              <a:gd name="connsiteY171" fmla="*/ 6168799 h 6858000"/>
              <a:gd name="connsiteX172" fmla="*/ 146463 w 5734864"/>
              <a:gd name="connsiteY172" fmla="*/ 6196671 h 6858000"/>
              <a:gd name="connsiteX173" fmla="*/ 150209 w 5734864"/>
              <a:gd name="connsiteY173" fmla="*/ 6232365 h 6858000"/>
              <a:gd name="connsiteX174" fmla="*/ 148544 w 5734864"/>
              <a:gd name="connsiteY174" fmla="*/ 6246162 h 6858000"/>
              <a:gd name="connsiteX175" fmla="*/ 148403 w 5734864"/>
              <a:gd name="connsiteY175" fmla="*/ 6253754 h 6858000"/>
              <a:gd name="connsiteX176" fmla="*/ 138880 w 5734864"/>
              <a:gd name="connsiteY176" fmla="*/ 6276449 h 6858000"/>
              <a:gd name="connsiteX177" fmla="*/ 138683 w 5734864"/>
              <a:gd name="connsiteY177" fmla="*/ 6279721 h 6858000"/>
              <a:gd name="connsiteX178" fmla="*/ 130721 w 5734864"/>
              <a:gd name="connsiteY178" fmla="*/ 6293675 h 6858000"/>
              <a:gd name="connsiteX179" fmla="*/ 120717 w 5734864"/>
              <a:gd name="connsiteY179" fmla="*/ 6313967 h 6858000"/>
              <a:gd name="connsiteX180" fmla="*/ 120841 w 5734864"/>
              <a:gd name="connsiteY180" fmla="*/ 6315437 h 6858000"/>
              <a:gd name="connsiteX181" fmla="*/ 115208 w 5734864"/>
              <a:gd name="connsiteY181" fmla="*/ 6324024 h 6858000"/>
              <a:gd name="connsiteX182" fmla="*/ 101217 w 5734864"/>
              <a:gd name="connsiteY182" fmla="*/ 6365923 h 6858000"/>
              <a:gd name="connsiteX183" fmla="*/ 74946 w 5734864"/>
              <a:gd name="connsiteY183" fmla="*/ 6556817 h 6858000"/>
              <a:gd name="connsiteX184" fmla="*/ 16001 w 5734864"/>
              <a:gd name="connsiteY184" fmla="*/ 6808678 h 6858000"/>
              <a:gd name="connsiteX185" fmla="*/ 0 w 5734864"/>
              <a:gd name="connsiteY185" fmla="*/ 6858000 h 6858000"/>
              <a:gd name="connsiteX186" fmla="*/ 5734864 w 5734864"/>
              <a:gd name="connsiteY186" fmla="*/ 6858000 h 6858000"/>
              <a:gd name="connsiteX187" fmla="*/ 5734864 w 5734864"/>
              <a:gd name="connsiteY18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Lst>
            <a:rect l="l" t="t" r="r" b="b"/>
            <a:pathLst>
              <a:path w="5734864" h="6858000">
                <a:moveTo>
                  <a:pt x="5734864" y="0"/>
                </a:moveTo>
                <a:lnTo>
                  <a:pt x="771611" y="0"/>
                </a:lnTo>
                <a:cubicBezTo>
                  <a:pt x="771634" y="16369"/>
                  <a:pt x="771656" y="32739"/>
                  <a:pt x="771679" y="49108"/>
                </a:cubicBezTo>
                <a:cubicBezTo>
                  <a:pt x="775201" y="55622"/>
                  <a:pt x="788724" y="196721"/>
                  <a:pt x="794248" y="200968"/>
                </a:cubicBezTo>
                <a:lnTo>
                  <a:pt x="801749" y="414071"/>
                </a:lnTo>
                <a:cubicBezTo>
                  <a:pt x="807329" y="440933"/>
                  <a:pt x="835107" y="598697"/>
                  <a:pt x="818548" y="585467"/>
                </a:cubicBezTo>
                <a:cubicBezTo>
                  <a:pt x="856197" y="664140"/>
                  <a:pt x="837895" y="708473"/>
                  <a:pt x="857476" y="800623"/>
                </a:cubicBezTo>
                <a:cubicBezTo>
                  <a:pt x="822401" y="857344"/>
                  <a:pt x="855723" y="824571"/>
                  <a:pt x="851083" y="878903"/>
                </a:cubicBezTo>
                <a:cubicBezTo>
                  <a:pt x="884811" y="859448"/>
                  <a:pt x="834648" y="946397"/>
                  <a:pt x="873564" y="943826"/>
                </a:cubicBezTo>
                <a:cubicBezTo>
                  <a:pt x="871487" y="953795"/>
                  <a:pt x="868248" y="963533"/>
                  <a:pt x="864705" y="973328"/>
                </a:cubicBezTo>
                <a:lnTo>
                  <a:pt x="862869" y="978457"/>
                </a:lnTo>
                <a:lnTo>
                  <a:pt x="862233" y="998041"/>
                </a:lnTo>
                <a:lnTo>
                  <a:pt x="853665" y="1004750"/>
                </a:lnTo>
                <a:lnTo>
                  <a:pt x="847865" y="1070795"/>
                </a:lnTo>
                <a:cubicBezTo>
                  <a:pt x="870234" y="1110486"/>
                  <a:pt x="833172" y="1190441"/>
                  <a:pt x="862786" y="1238994"/>
                </a:cubicBezTo>
                <a:cubicBezTo>
                  <a:pt x="864699" y="1290599"/>
                  <a:pt x="860615" y="1347716"/>
                  <a:pt x="859345" y="1380427"/>
                </a:cubicBezTo>
                <a:cubicBezTo>
                  <a:pt x="845703" y="1396391"/>
                  <a:pt x="873184" y="1435525"/>
                  <a:pt x="855172" y="1435262"/>
                </a:cubicBezTo>
                <a:lnTo>
                  <a:pt x="860494" y="1453861"/>
                </a:lnTo>
                <a:lnTo>
                  <a:pt x="853731" y="1467047"/>
                </a:lnTo>
                <a:cubicBezTo>
                  <a:pt x="846549" y="1480528"/>
                  <a:pt x="841728" y="1491093"/>
                  <a:pt x="845847" y="1502307"/>
                </a:cubicBezTo>
                <a:lnTo>
                  <a:pt x="817613" y="1565166"/>
                </a:lnTo>
                <a:cubicBezTo>
                  <a:pt x="805468" y="1557258"/>
                  <a:pt x="816534" y="1596564"/>
                  <a:pt x="804223" y="1601941"/>
                </a:cubicBezTo>
                <a:cubicBezTo>
                  <a:pt x="794287" y="1604654"/>
                  <a:pt x="795328" y="1617209"/>
                  <a:pt x="791773" y="1627005"/>
                </a:cubicBezTo>
                <a:cubicBezTo>
                  <a:pt x="781684" y="1634393"/>
                  <a:pt x="772978" y="1683187"/>
                  <a:pt x="774645" y="1699922"/>
                </a:cubicBezTo>
                <a:cubicBezTo>
                  <a:pt x="785341" y="1746767"/>
                  <a:pt x="744845" y="1787099"/>
                  <a:pt x="752343" y="1824604"/>
                </a:cubicBezTo>
                <a:cubicBezTo>
                  <a:pt x="751502" y="1834578"/>
                  <a:pt x="749297" y="1842929"/>
                  <a:pt x="746254" y="1850222"/>
                </a:cubicBezTo>
                <a:lnTo>
                  <a:pt x="728600" y="1869603"/>
                </a:lnTo>
                <a:lnTo>
                  <a:pt x="724396" y="1883104"/>
                </a:lnTo>
                <a:lnTo>
                  <a:pt x="722165" y="1885924"/>
                </a:lnTo>
                <a:lnTo>
                  <a:pt x="721338" y="1887123"/>
                </a:lnTo>
                <a:lnTo>
                  <a:pt x="714840" y="1902274"/>
                </a:lnTo>
                <a:lnTo>
                  <a:pt x="722847" y="1929891"/>
                </a:lnTo>
                <a:lnTo>
                  <a:pt x="714660" y="1982709"/>
                </a:lnTo>
                <a:cubicBezTo>
                  <a:pt x="727725" y="2006201"/>
                  <a:pt x="714739" y="1997091"/>
                  <a:pt x="710759" y="2013010"/>
                </a:cubicBezTo>
                <a:cubicBezTo>
                  <a:pt x="707970" y="2027531"/>
                  <a:pt x="700788" y="2054714"/>
                  <a:pt x="697927" y="2069833"/>
                </a:cubicBezTo>
                <a:cubicBezTo>
                  <a:pt x="685211" y="2080229"/>
                  <a:pt x="698762" y="2088241"/>
                  <a:pt x="693594" y="2103731"/>
                </a:cubicBezTo>
                <a:cubicBezTo>
                  <a:pt x="688481" y="2110649"/>
                  <a:pt x="687183" y="2115973"/>
                  <a:pt x="691109" y="2124027"/>
                </a:cubicBezTo>
                <a:cubicBezTo>
                  <a:pt x="666413" y="2155740"/>
                  <a:pt x="688031" y="2144874"/>
                  <a:pt x="676593" y="2176182"/>
                </a:cubicBezTo>
                <a:cubicBezTo>
                  <a:pt x="665190" y="2202944"/>
                  <a:pt x="656416" y="2233857"/>
                  <a:pt x="633227" y="2258036"/>
                </a:cubicBezTo>
                <a:cubicBezTo>
                  <a:pt x="626930" y="2262191"/>
                  <a:pt x="623498" y="2274069"/>
                  <a:pt x="625564" y="2284567"/>
                </a:cubicBezTo>
                <a:cubicBezTo>
                  <a:pt x="625918" y="2286374"/>
                  <a:pt x="626427" y="2288071"/>
                  <a:pt x="627074" y="2289605"/>
                </a:cubicBezTo>
                <a:cubicBezTo>
                  <a:pt x="619029" y="2296628"/>
                  <a:pt x="616453" y="2303188"/>
                  <a:pt x="614574" y="2308717"/>
                </a:cubicBezTo>
                <a:lnTo>
                  <a:pt x="606890" y="2320662"/>
                </a:lnTo>
                <a:lnTo>
                  <a:pt x="605558" y="2327897"/>
                </a:lnTo>
                <a:lnTo>
                  <a:pt x="602202" y="2357749"/>
                </a:lnTo>
                <a:lnTo>
                  <a:pt x="600213" y="2364905"/>
                </a:lnTo>
                <a:lnTo>
                  <a:pt x="597160" y="2388351"/>
                </a:lnTo>
                <a:lnTo>
                  <a:pt x="597982" y="2402296"/>
                </a:lnTo>
                <a:lnTo>
                  <a:pt x="593150" y="2420015"/>
                </a:lnTo>
                <a:cubicBezTo>
                  <a:pt x="593044" y="2420926"/>
                  <a:pt x="592939" y="2421838"/>
                  <a:pt x="592833" y="2422749"/>
                </a:cubicBezTo>
                <a:lnTo>
                  <a:pt x="594479" y="2426002"/>
                </a:lnTo>
                <a:cubicBezTo>
                  <a:pt x="594168" y="2427683"/>
                  <a:pt x="593118" y="2429721"/>
                  <a:pt x="591963" y="2431950"/>
                </a:cubicBezTo>
                <a:cubicBezTo>
                  <a:pt x="591823" y="2432599"/>
                  <a:pt x="591684" y="2433248"/>
                  <a:pt x="591544" y="2433897"/>
                </a:cubicBezTo>
                <a:lnTo>
                  <a:pt x="589519" y="2451398"/>
                </a:lnTo>
                <a:cubicBezTo>
                  <a:pt x="589692" y="2452777"/>
                  <a:pt x="589864" y="2454157"/>
                  <a:pt x="590037" y="2455536"/>
                </a:cubicBezTo>
                <a:lnTo>
                  <a:pt x="588179" y="2462981"/>
                </a:lnTo>
                <a:lnTo>
                  <a:pt x="583434" y="2503991"/>
                </a:lnTo>
                <a:cubicBezTo>
                  <a:pt x="576530" y="2566058"/>
                  <a:pt x="570433" y="2625224"/>
                  <a:pt x="567942" y="2652936"/>
                </a:cubicBezTo>
                <a:cubicBezTo>
                  <a:pt x="570864" y="2658290"/>
                  <a:pt x="572739" y="2664095"/>
                  <a:pt x="573869" y="2670188"/>
                </a:cubicBezTo>
                <a:lnTo>
                  <a:pt x="575243" y="2688114"/>
                </a:lnTo>
                <a:lnTo>
                  <a:pt x="573824" y="2689856"/>
                </a:lnTo>
                <a:cubicBezTo>
                  <a:pt x="569972" y="2698471"/>
                  <a:pt x="569572" y="2704494"/>
                  <a:pt x="570699" y="2709353"/>
                </a:cubicBezTo>
                <a:lnTo>
                  <a:pt x="573192" y="2714527"/>
                </a:lnTo>
                <a:cubicBezTo>
                  <a:pt x="572809" y="2719080"/>
                  <a:pt x="572427" y="2723634"/>
                  <a:pt x="572044" y="2728187"/>
                </a:cubicBezTo>
                <a:cubicBezTo>
                  <a:pt x="572184" y="2737412"/>
                  <a:pt x="572325" y="2746638"/>
                  <a:pt x="572465" y="2755863"/>
                </a:cubicBezTo>
                <a:lnTo>
                  <a:pt x="570028" y="2760324"/>
                </a:lnTo>
                <a:lnTo>
                  <a:pt x="566748" y="2800948"/>
                </a:lnTo>
                <a:lnTo>
                  <a:pt x="565509" y="2801167"/>
                </a:lnTo>
                <a:cubicBezTo>
                  <a:pt x="562655" y="2802587"/>
                  <a:pt x="560408" y="2805381"/>
                  <a:pt x="559367" y="2811129"/>
                </a:cubicBezTo>
                <a:cubicBezTo>
                  <a:pt x="543471" y="2797318"/>
                  <a:pt x="552020" y="2812773"/>
                  <a:pt x="550354" y="2830949"/>
                </a:cubicBezTo>
                <a:cubicBezTo>
                  <a:pt x="525292" y="2813553"/>
                  <a:pt x="531129" y="2868192"/>
                  <a:pt x="514795" y="2872433"/>
                </a:cubicBezTo>
                <a:lnTo>
                  <a:pt x="509875" y="2923099"/>
                </a:lnTo>
                <a:lnTo>
                  <a:pt x="509577" y="2923197"/>
                </a:lnTo>
                <a:cubicBezTo>
                  <a:pt x="508704" y="2924865"/>
                  <a:pt x="508038" y="2927556"/>
                  <a:pt x="507597" y="2931868"/>
                </a:cubicBezTo>
                <a:cubicBezTo>
                  <a:pt x="507524" y="2934019"/>
                  <a:pt x="507452" y="2936171"/>
                  <a:pt x="507379" y="2938322"/>
                </a:cubicBezTo>
                <a:lnTo>
                  <a:pt x="504725" y="2954519"/>
                </a:lnTo>
                <a:lnTo>
                  <a:pt x="502018" y="2959643"/>
                </a:lnTo>
                <a:lnTo>
                  <a:pt x="498360" y="2961019"/>
                </a:lnTo>
                <a:lnTo>
                  <a:pt x="498483" y="2962590"/>
                </a:lnTo>
                <a:cubicBezTo>
                  <a:pt x="502388" y="2975027"/>
                  <a:pt x="510202" y="2980016"/>
                  <a:pt x="484403" y="2990538"/>
                </a:cubicBezTo>
                <a:cubicBezTo>
                  <a:pt x="489425" y="3018352"/>
                  <a:pt x="474337" y="3021029"/>
                  <a:pt x="463075" y="3055956"/>
                </a:cubicBezTo>
                <a:cubicBezTo>
                  <a:pt x="469487" y="3072485"/>
                  <a:pt x="464165" y="3083955"/>
                  <a:pt x="455013" y="3094482"/>
                </a:cubicBezTo>
                <a:cubicBezTo>
                  <a:pt x="453131" y="3130054"/>
                  <a:pt x="437643" y="3160106"/>
                  <a:pt x="428391" y="3198850"/>
                </a:cubicBezTo>
                <a:lnTo>
                  <a:pt x="401440" y="3307560"/>
                </a:lnTo>
                <a:lnTo>
                  <a:pt x="386076" y="3373943"/>
                </a:lnTo>
                <a:cubicBezTo>
                  <a:pt x="386236" y="3376061"/>
                  <a:pt x="380537" y="3378856"/>
                  <a:pt x="374726" y="3381364"/>
                </a:cubicBezTo>
                <a:lnTo>
                  <a:pt x="369145" y="3383729"/>
                </a:lnTo>
                <a:lnTo>
                  <a:pt x="364294" y="3414159"/>
                </a:lnTo>
                <a:lnTo>
                  <a:pt x="366450" y="3436925"/>
                </a:lnTo>
                <a:lnTo>
                  <a:pt x="351743" y="3521619"/>
                </a:lnTo>
                <a:lnTo>
                  <a:pt x="345784" y="3603757"/>
                </a:lnTo>
                <a:cubicBezTo>
                  <a:pt x="345255" y="3619979"/>
                  <a:pt x="344727" y="3636202"/>
                  <a:pt x="344198" y="3652424"/>
                </a:cubicBezTo>
                <a:lnTo>
                  <a:pt x="352450" y="3665222"/>
                </a:lnTo>
                <a:lnTo>
                  <a:pt x="342621" y="3700804"/>
                </a:lnTo>
                <a:lnTo>
                  <a:pt x="341514" y="3734774"/>
                </a:lnTo>
                <a:cubicBezTo>
                  <a:pt x="341212" y="3751567"/>
                  <a:pt x="340909" y="3768360"/>
                  <a:pt x="340607" y="3785153"/>
                </a:cubicBezTo>
                <a:cubicBezTo>
                  <a:pt x="340640" y="3786161"/>
                  <a:pt x="340674" y="3787169"/>
                  <a:pt x="340707" y="3788177"/>
                </a:cubicBezTo>
                <a:cubicBezTo>
                  <a:pt x="340592" y="3791719"/>
                  <a:pt x="340476" y="3795261"/>
                  <a:pt x="340361" y="3798803"/>
                </a:cubicBezTo>
                <a:cubicBezTo>
                  <a:pt x="340121" y="3812119"/>
                  <a:pt x="339882" y="3825434"/>
                  <a:pt x="339642" y="3838750"/>
                </a:cubicBezTo>
                <a:cubicBezTo>
                  <a:pt x="337363" y="3949044"/>
                  <a:pt x="361794" y="3960437"/>
                  <a:pt x="360295" y="4015196"/>
                </a:cubicBezTo>
                <a:lnTo>
                  <a:pt x="339043" y="4052778"/>
                </a:lnTo>
                <a:lnTo>
                  <a:pt x="339343" y="4096257"/>
                </a:lnTo>
                <a:cubicBezTo>
                  <a:pt x="362058" y="4159145"/>
                  <a:pt x="332404" y="4250479"/>
                  <a:pt x="340786" y="4321136"/>
                </a:cubicBezTo>
                <a:cubicBezTo>
                  <a:pt x="341421" y="4376624"/>
                  <a:pt x="344189" y="4407708"/>
                  <a:pt x="343158" y="4429174"/>
                </a:cubicBezTo>
                <a:cubicBezTo>
                  <a:pt x="340948" y="4436304"/>
                  <a:pt x="337887" y="4443121"/>
                  <a:pt x="334599" y="4449938"/>
                </a:cubicBezTo>
                <a:lnTo>
                  <a:pt x="332890" y="4453515"/>
                </a:lnTo>
                <a:lnTo>
                  <a:pt x="331105" y="4467941"/>
                </a:lnTo>
                <a:lnTo>
                  <a:pt x="324289" y="4471861"/>
                </a:lnTo>
                <a:lnTo>
                  <a:pt x="317079" y="4493468"/>
                </a:lnTo>
                <a:cubicBezTo>
                  <a:pt x="315353" y="4501584"/>
                  <a:pt x="314639" y="4510343"/>
                  <a:pt x="315557" y="4520067"/>
                </a:cubicBezTo>
                <a:cubicBezTo>
                  <a:pt x="315451" y="4525669"/>
                  <a:pt x="315346" y="4531270"/>
                  <a:pt x="315240" y="4536872"/>
                </a:cubicBezTo>
                <a:lnTo>
                  <a:pt x="316200" y="4538297"/>
                </a:lnTo>
                <a:cubicBezTo>
                  <a:pt x="316738" y="4541182"/>
                  <a:pt x="316785" y="4544563"/>
                  <a:pt x="317507" y="4547582"/>
                </a:cubicBezTo>
                <a:cubicBezTo>
                  <a:pt x="322716" y="4552468"/>
                  <a:pt x="324912" y="4582137"/>
                  <a:pt x="323078" y="4592102"/>
                </a:cubicBezTo>
                <a:cubicBezTo>
                  <a:pt x="314597" y="4619728"/>
                  <a:pt x="334923" y="4645745"/>
                  <a:pt x="328722" y="4667914"/>
                </a:cubicBezTo>
                <a:cubicBezTo>
                  <a:pt x="330810" y="4685069"/>
                  <a:pt x="333803" y="4690356"/>
                  <a:pt x="335597" y="4695035"/>
                </a:cubicBezTo>
                <a:lnTo>
                  <a:pt x="339485" y="4695979"/>
                </a:lnTo>
                <a:lnTo>
                  <a:pt x="341089" y="4704268"/>
                </a:lnTo>
                <a:lnTo>
                  <a:pt x="342177" y="4706060"/>
                </a:lnTo>
                <a:cubicBezTo>
                  <a:pt x="344268" y="4709474"/>
                  <a:pt x="346234" y="4712931"/>
                  <a:pt x="347751" y="4716754"/>
                </a:cubicBezTo>
                <a:lnTo>
                  <a:pt x="344125" y="4764669"/>
                </a:lnTo>
                <a:lnTo>
                  <a:pt x="340188" y="4779386"/>
                </a:lnTo>
                <a:lnTo>
                  <a:pt x="335146" y="4787491"/>
                </a:lnTo>
                <a:lnTo>
                  <a:pt x="319124" y="4843514"/>
                </a:lnTo>
                <a:lnTo>
                  <a:pt x="305956" y="4881505"/>
                </a:lnTo>
                <a:lnTo>
                  <a:pt x="301062" y="4889332"/>
                </a:lnTo>
                <a:lnTo>
                  <a:pt x="302141" y="4899400"/>
                </a:lnTo>
                <a:cubicBezTo>
                  <a:pt x="302767" y="4900706"/>
                  <a:pt x="303536" y="4901803"/>
                  <a:pt x="304424" y="4902664"/>
                </a:cubicBezTo>
                <a:lnTo>
                  <a:pt x="293123" y="4932769"/>
                </a:lnTo>
                <a:lnTo>
                  <a:pt x="292275" y="4936482"/>
                </a:lnTo>
                <a:lnTo>
                  <a:pt x="288304" y="4962325"/>
                </a:lnTo>
                <a:cubicBezTo>
                  <a:pt x="288009" y="4988948"/>
                  <a:pt x="287715" y="5015570"/>
                  <a:pt x="287420" y="5042193"/>
                </a:cubicBezTo>
                <a:cubicBezTo>
                  <a:pt x="295373" y="5039737"/>
                  <a:pt x="281659" y="5060438"/>
                  <a:pt x="287020" y="5065655"/>
                </a:cubicBezTo>
                <a:cubicBezTo>
                  <a:pt x="291675" y="5068928"/>
                  <a:pt x="288601" y="5075970"/>
                  <a:pt x="288488" y="5082216"/>
                </a:cubicBezTo>
                <a:cubicBezTo>
                  <a:pt x="292282" y="5088207"/>
                  <a:pt x="287008" y="5117775"/>
                  <a:pt x="282763" y="5127114"/>
                </a:cubicBezTo>
                <a:cubicBezTo>
                  <a:pt x="267723" y="5152218"/>
                  <a:pt x="280799" y="5182399"/>
                  <a:pt x="269316" y="5202682"/>
                </a:cubicBezTo>
                <a:cubicBezTo>
                  <a:pt x="267050" y="5219969"/>
                  <a:pt x="268614" y="5225841"/>
                  <a:pt x="269174" y="5230835"/>
                </a:cubicBezTo>
                <a:lnTo>
                  <a:pt x="272679" y="5232660"/>
                </a:lnTo>
                <a:lnTo>
                  <a:pt x="272160" y="5241150"/>
                </a:lnTo>
                <a:lnTo>
                  <a:pt x="272760" y="5243156"/>
                </a:lnTo>
                <a:cubicBezTo>
                  <a:pt x="273922" y="5246984"/>
                  <a:pt x="274952" y="5250824"/>
                  <a:pt x="275462" y="5254919"/>
                </a:cubicBezTo>
                <a:cubicBezTo>
                  <a:pt x="258407" y="5258851"/>
                  <a:pt x="276976" y="5290392"/>
                  <a:pt x="262897" y="5286259"/>
                </a:cubicBezTo>
                <a:cubicBezTo>
                  <a:pt x="262724" y="5309439"/>
                  <a:pt x="239612" y="5337531"/>
                  <a:pt x="252761" y="5357801"/>
                </a:cubicBezTo>
                <a:cubicBezTo>
                  <a:pt x="248775" y="5392256"/>
                  <a:pt x="247799" y="5423412"/>
                  <a:pt x="242360" y="5460080"/>
                </a:cubicBezTo>
                <a:cubicBezTo>
                  <a:pt x="232632" y="5488478"/>
                  <a:pt x="242025" y="5519143"/>
                  <a:pt x="229880" y="5539714"/>
                </a:cubicBezTo>
                <a:cubicBezTo>
                  <a:pt x="230558" y="5572454"/>
                  <a:pt x="222150" y="5613340"/>
                  <a:pt x="204283" y="5639080"/>
                </a:cubicBezTo>
                <a:cubicBezTo>
                  <a:pt x="201596" y="5674226"/>
                  <a:pt x="191051" y="5680198"/>
                  <a:pt x="198948" y="5710958"/>
                </a:cubicBezTo>
                <a:cubicBezTo>
                  <a:pt x="196338" y="5713534"/>
                  <a:pt x="194185" y="5716550"/>
                  <a:pt x="192367" y="5719859"/>
                </a:cubicBezTo>
                <a:lnTo>
                  <a:pt x="188035" y="5729935"/>
                </a:lnTo>
                <a:lnTo>
                  <a:pt x="188428" y="5731182"/>
                </a:lnTo>
                <a:lnTo>
                  <a:pt x="181635" y="5753538"/>
                </a:lnTo>
                <a:lnTo>
                  <a:pt x="169744" y="5796307"/>
                </a:lnTo>
                <a:lnTo>
                  <a:pt x="170351" y="5796644"/>
                </a:lnTo>
                <a:cubicBezTo>
                  <a:pt x="171558" y="5797954"/>
                  <a:pt x="172173" y="5799948"/>
                  <a:pt x="171559" y="5803435"/>
                </a:cubicBezTo>
                <a:cubicBezTo>
                  <a:pt x="182664" y="5798231"/>
                  <a:pt x="175075" y="5805646"/>
                  <a:pt x="172284" y="5816391"/>
                </a:cubicBezTo>
                <a:cubicBezTo>
                  <a:pt x="188911" y="5810703"/>
                  <a:pt x="174844" y="5841128"/>
                  <a:pt x="182542" y="5846382"/>
                </a:cubicBezTo>
                <a:cubicBezTo>
                  <a:pt x="180118" y="5854404"/>
                  <a:pt x="177856" y="5862781"/>
                  <a:pt x="175877" y="5871336"/>
                </a:cubicBezTo>
                <a:lnTo>
                  <a:pt x="174910" y="5876376"/>
                </a:lnTo>
                <a:lnTo>
                  <a:pt x="175047" y="5876483"/>
                </a:lnTo>
                <a:cubicBezTo>
                  <a:pt x="175167" y="5877594"/>
                  <a:pt x="174973" y="5879257"/>
                  <a:pt x="174335" y="5881814"/>
                </a:cubicBezTo>
                <a:lnTo>
                  <a:pt x="171273" y="5895339"/>
                </a:lnTo>
                <a:cubicBezTo>
                  <a:pt x="171401" y="5896476"/>
                  <a:pt x="171530" y="5897612"/>
                  <a:pt x="171658" y="5898749"/>
                </a:cubicBezTo>
                <a:lnTo>
                  <a:pt x="174658" y="5919558"/>
                </a:lnTo>
                <a:cubicBezTo>
                  <a:pt x="173958" y="5933601"/>
                  <a:pt x="171208" y="5962838"/>
                  <a:pt x="169099" y="5984417"/>
                </a:cubicBezTo>
                <a:cubicBezTo>
                  <a:pt x="162916" y="6005205"/>
                  <a:pt x="164971" y="6025162"/>
                  <a:pt x="162007" y="6049043"/>
                </a:cubicBezTo>
                <a:cubicBezTo>
                  <a:pt x="150795" y="6073830"/>
                  <a:pt x="160091" y="6088483"/>
                  <a:pt x="156875" y="6114000"/>
                </a:cubicBezTo>
                <a:cubicBezTo>
                  <a:pt x="141597" y="6134477"/>
                  <a:pt x="163381" y="6133378"/>
                  <a:pt x="165441" y="6146938"/>
                </a:cubicBezTo>
                <a:lnTo>
                  <a:pt x="165177" y="6150658"/>
                </a:lnTo>
                <a:lnTo>
                  <a:pt x="161772" y="6160011"/>
                </a:lnTo>
                <a:lnTo>
                  <a:pt x="160051" y="6163393"/>
                </a:lnTo>
                <a:cubicBezTo>
                  <a:pt x="159032" y="6165775"/>
                  <a:pt x="158564" y="6167421"/>
                  <a:pt x="158473" y="6168628"/>
                </a:cubicBezTo>
                <a:cubicBezTo>
                  <a:pt x="158506" y="6168685"/>
                  <a:pt x="158540" y="6168742"/>
                  <a:pt x="158573" y="6168799"/>
                </a:cubicBezTo>
                <a:lnTo>
                  <a:pt x="146463" y="6196671"/>
                </a:lnTo>
                <a:cubicBezTo>
                  <a:pt x="152348" y="6205503"/>
                  <a:pt x="134460" y="6231012"/>
                  <a:pt x="150209" y="6232365"/>
                </a:cubicBezTo>
                <a:cubicBezTo>
                  <a:pt x="145821" y="6242321"/>
                  <a:pt x="137774" y="6246719"/>
                  <a:pt x="148544" y="6246162"/>
                </a:cubicBezTo>
                <a:cubicBezTo>
                  <a:pt x="147378" y="6249522"/>
                  <a:pt x="147566" y="6251866"/>
                  <a:pt x="148403" y="6253754"/>
                </a:cubicBezTo>
                <a:lnTo>
                  <a:pt x="138880" y="6276449"/>
                </a:lnTo>
                <a:cubicBezTo>
                  <a:pt x="138814" y="6277540"/>
                  <a:pt x="138749" y="6278630"/>
                  <a:pt x="138683" y="6279721"/>
                </a:cubicBezTo>
                <a:lnTo>
                  <a:pt x="130721" y="6293675"/>
                </a:lnTo>
                <a:lnTo>
                  <a:pt x="120717" y="6313967"/>
                </a:lnTo>
                <a:cubicBezTo>
                  <a:pt x="120758" y="6314457"/>
                  <a:pt x="120800" y="6314947"/>
                  <a:pt x="120841" y="6315437"/>
                </a:cubicBezTo>
                <a:lnTo>
                  <a:pt x="115208" y="6324024"/>
                </a:lnTo>
                <a:cubicBezTo>
                  <a:pt x="113007" y="6326672"/>
                  <a:pt x="103991" y="6364381"/>
                  <a:pt x="101217" y="6365923"/>
                </a:cubicBezTo>
                <a:lnTo>
                  <a:pt x="74946" y="6556817"/>
                </a:lnTo>
                <a:cubicBezTo>
                  <a:pt x="55357" y="6665926"/>
                  <a:pt x="35695" y="6744075"/>
                  <a:pt x="16001" y="6808678"/>
                </a:cubicBezTo>
                <a:lnTo>
                  <a:pt x="0" y="6858000"/>
                </a:lnTo>
                <a:lnTo>
                  <a:pt x="5734864" y="6858000"/>
                </a:lnTo>
                <a:lnTo>
                  <a:pt x="5734864"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B25A79BA-67E2-32BE-CEAF-BA045E4CB246}"/>
              </a:ext>
            </a:extLst>
          </p:cNvPr>
          <p:cNvSpPr>
            <a:spLocks noGrp="1"/>
          </p:cNvSpPr>
          <p:nvPr>
            <p:ph type="title"/>
          </p:nvPr>
        </p:nvSpPr>
        <p:spPr>
          <a:xfrm>
            <a:off x="580056" y="992094"/>
            <a:ext cx="2712684" cy="2795160"/>
          </a:xfrm>
        </p:spPr>
        <p:txBody>
          <a:bodyPr vert="horz" lIns="91440" tIns="45720" rIns="91440" bIns="45720" rtlCol="0" anchor="b">
            <a:normAutofit/>
          </a:bodyPr>
          <a:lstStyle/>
          <a:p>
            <a:pPr algn="ctr"/>
            <a:r>
              <a:rPr lang="en-US" sz="3800" b="1" u="sng" kern="1200">
                <a:solidFill>
                  <a:schemeClr val="tx1"/>
                </a:solidFill>
                <a:latin typeface="+mj-lt"/>
                <a:ea typeface="+mj-ea"/>
                <a:cs typeface="+mj-cs"/>
              </a:rPr>
              <a:t>Agenda</a:t>
            </a:r>
          </a:p>
        </p:txBody>
      </p:sp>
      <p:pic>
        <p:nvPicPr>
          <p:cNvPr id="7" name="Picture 6">
            <a:extLst>
              <a:ext uri="{FF2B5EF4-FFF2-40B4-BE49-F238E27FC236}">
                <a16:creationId xmlns:a16="http://schemas.microsoft.com/office/drawing/2014/main" id="{E6E9509F-903B-31CC-BDFA-CDDE4D06EF60}"/>
              </a:ext>
            </a:extLst>
          </p:cNvPr>
          <p:cNvPicPr>
            <a:picLocks noChangeAspect="1"/>
          </p:cNvPicPr>
          <p:nvPr/>
        </p:nvPicPr>
        <p:blipFill>
          <a:blip r:embed="rId2"/>
          <a:stretch>
            <a:fillRect/>
          </a:stretch>
        </p:blipFill>
        <p:spPr>
          <a:xfrm>
            <a:off x="4670011" y="578738"/>
            <a:ext cx="3785091" cy="5670549"/>
          </a:xfrm>
          <a:prstGeom prst="rect">
            <a:avLst/>
          </a:prstGeom>
        </p:spPr>
      </p:pic>
      <p:sp>
        <p:nvSpPr>
          <p:cNvPr id="4" name="Slide Number Placeholder 3">
            <a:extLst>
              <a:ext uri="{FF2B5EF4-FFF2-40B4-BE49-F238E27FC236}">
                <a16:creationId xmlns:a16="http://schemas.microsoft.com/office/drawing/2014/main" id="{48045B4C-7F75-9881-14DD-A6C32E7EAD57}"/>
              </a:ext>
            </a:extLst>
          </p:cNvPr>
          <p:cNvSpPr>
            <a:spLocks noGrp="1"/>
          </p:cNvSpPr>
          <p:nvPr>
            <p:ph type="sldNum" sz="quarter" idx="12"/>
          </p:nvPr>
        </p:nvSpPr>
        <p:spPr>
          <a:xfrm>
            <a:off x="6457950" y="6356350"/>
            <a:ext cx="2057400" cy="365125"/>
          </a:xfrm>
        </p:spPr>
        <p:txBody>
          <a:bodyPr vert="horz" lIns="91440" tIns="45720" rIns="91440" bIns="45720" rtlCol="0" anchor="ctr">
            <a:normAutofit/>
          </a:bodyPr>
          <a:lstStyle/>
          <a:p>
            <a:pPr defTabSz="914400">
              <a:spcAft>
                <a:spcPts val="600"/>
              </a:spcAft>
            </a:pPr>
            <a:fld id="{C1FF6DA9-008F-8B48-92A6-B652298478BF}" type="slidenum">
              <a:rPr lang="en-US" sz="900">
                <a:solidFill>
                  <a:schemeClr val="tx1">
                    <a:tint val="75000"/>
                  </a:schemeClr>
                </a:solidFill>
              </a:rPr>
              <a:pPr defTabSz="914400">
                <a:spcAft>
                  <a:spcPts val="600"/>
                </a:spcAft>
              </a:pPr>
              <a:t>2</a:t>
            </a:fld>
            <a:endParaRPr lang="en-US" sz="900">
              <a:solidFill>
                <a:schemeClr val="tx1">
                  <a:tint val="75000"/>
                </a:schemeClr>
              </a:solidFill>
            </a:endParaRPr>
          </a:p>
        </p:txBody>
      </p:sp>
      <p:sp>
        <p:nvSpPr>
          <p:cNvPr id="10" name="TextBox 9">
            <a:extLst>
              <a:ext uri="{FF2B5EF4-FFF2-40B4-BE49-F238E27FC236}">
                <a16:creationId xmlns:a16="http://schemas.microsoft.com/office/drawing/2014/main" id="{B4413C3E-6F46-9B29-620D-BC69ABF9AAC2}"/>
              </a:ext>
            </a:extLst>
          </p:cNvPr>
          <p:cNvSpPr txBox="1"/>
          <p:nvPr/>
        </p:nvSpPr>
        <p:spPr>
          <a:xfrm>
            <a:off x="3754143" y="6400412"/>
            <a:ext cx="5058384" cy="276999"/>
          </a:xfrm>
          <a:prstGeom prst="rect">
            <a:avLst/>
          </a:prstGeom>
          <a:noFill/>
        </p:spPr>
        <p:txBody>
          <a:bodyPr wrap="square">
            <a:spAutoFit/>
          </a:bodyPr>
          <a:lstStyle/>
          <a:p>
            <a:r>
              <a:rPr lang="en-US" sz="1200" i="1" dirty="0"/>
              <a:t>Infographic created using OpenAI's ChatGPT and DALL-E on April 28, 2025.</a:t>
            </a:r>
            <a:endParaRPr lang="en-IN" sz="1200" i="1" dirty="0"/>
          </a:p>
        </p:txBody>
      </p:sp>
    </p:spTree>
    <p:extLst>
      <p:ext uri="{BB962C8B-B14F-4D97-AF65-F5344CB8AC3E}">
        <p14:creationId xmlns:p14="http://schemas.microsoft.com/office/powerpoint/2010/main" val="3826489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62454" y="719263"/>
            <a:ext cx="2702052" cy="4526280"/>
          </a:xfrm>
        </p:spPr>
        <p:txBody>
          <a:bodyPr>
            <a:normAutofit/>
          </a:bodyPr>
          <a:lstStyle/>
          <a:p>
            <a:r>
              <a:rPr lang="en-US" sz="3500" b="1" u="sng" dirty="0"/>
              <a:t>Abstract</a:t>
            </a:r>
          </a:p>
        </p:txBody>
      </p:sp>
      <p:graphicFrame>
        <p:nvGraphicFramePr>
          <p:cNvPr id="5" name="Content Placeholder 2">
            <a:extLst>
              <a:ext uri="{FF2B5EF4-FFF2-40B4-BE49-F238E27FC236}">
                <a16:creationId xmlns:a16="http://schemas.microsoft.com/office/drawing/2014/main" id="{7E1DB0F7-8A1C-0EA7-9C17-CA93D951630A}"/>
              </a:ext>
            </a:extLst>
          </p:cNvPr>
          <p:cNvGraphicFramePr>
            <a:graphicFrameLocks noGrp="1"/>
          </p:cNvGraphicFramePr>
          <p:nvPr>
            <p:ph idx="1"/>
            <p:extLst>
              <p:ext uri="{D42A27DB-BD31-4B8C-83A1-F6EECF244321}">
                <p14:modId xmlns:p14="http://schemas.microsoft.com/office/powerpoint/2010/main" val="87021276"/>
              </p:ext>
            </p:extLst>
          </p:nvPr>
        </p:nvGraphicFramePr>
        <p:xfrm>
          <a:off x="3977640" y="676656"/>
          <a:ext cx="4773168" cy="551383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Slide Number Placeholder 2">
            <a:extLst>
              <a:ext uri="{FF2B5EF4-FFF2-40B4-BE49-F238E27FC236}">
                <a16:creationId xmlns:a16="http://schemas.microsoft.com/office/drawing/2014/main" id="{583002E6-9DB4-20E8-794C-5D7EE9E10AFC}"/>
              </a:ext>
            </a:extLst>
          </p:cNvPr>
          <p:cNvSpPr>
            <a:spLocks noGrp="1"/>
          </p:cNvSpPr>
          <p:nvPr>
            <p:ph type="sldNum" sz="quarter" idx="12"/>
          </p:nvPr>
        </p:nvSpPr>
        <p:spPr/>
        <p:txBody>
          <a:bodyPr/>
          <a:lstStyle/>
          <a:p>
            <a:fld id="{C1FF6DA9-008F-8B48-92A6-B652298478BF}" type="slidenum">
              <a:rPr lang="en-US" smtClean="0"/>
              <a:t>3</a:t>
            </a:fld>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750"/>
            <a:ext cx="8229600" cy="1143000"/>
          </a:xfrm>
        </p:spPr>
        <p:txBody>
          <a:bodyPr/>
          <a:lstStyle/>
          <a:p>
            <a:r>
              <a:rPr u="sng" dirty="0"/>
              <a:t>Data Life Cycle</a:t>
            </a:r>
          </a:p>
        </p:txBody>
      </p:sp>
      <p:graphicFrame>
        <p:nvGraphicFramePr>
          <p:cNvPr id="5" name="Content Placeholder 2">
            <a:extLst>
              <a:ext uri="{FF2B5EF4-FFF2-40B4-BE49-F238E27FC236}">
                <a16:creationId xmlns:a16="http://schemas.microsoft.com/office/drawing/2014/main" id="{20E011A9-82D5-7AEF-F3EC-3774CBBFB23F}"/>
              </a:ext>
            </a:extLst>
          </p:cNvPr>
          <p:cNvGraphicFramePr>
            <a:graphicFrameLocks noGrp="1"/>
          </p:cNvGraphicFramePr>
          <p:nvPr>
            <p:ph idx="1"/>
            <p:extLst>
              <p:ext uri="{D42A27DB-BD31-4B8C-83A1-F6EECF244321}">
                <p14:modId xmlns:p14="http://schemas.microsoft.com/office/powerpoint/2010/main" val="3231149936"/>
              </p:ext>
            </p:extLst>
          </p:nvPr>
        </p:nvGraphicFramePr>
        <p:xfrm>
          <a:off x="118872" y="1005840"/>
          <a:ext cx="8942832" cy="568756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Slide Number Placeholder 2">
            <a:extLst>
              <a:ext uri="{FF2B5EF4-FFF2-40B4-BE49-F238E27FC236}">
                <a16:creationId xmlns:a16="http://schemas.microsoft.com/office/drawing/2014/main" id="{F0352588-AC4A-3212-D20B-8D0FD8F93B5B}"/>
              </a:ext>
            </a:extLst>
          </p:cNvPr>
          <p:cNvSpPr>
            <a:spLocks noGrp="1"/>
          </p:cNvSpPr>
          <p:nvPr>
            <p:ph type="sldNum" sz="quarter" idx="12"/>
          </p:nvPr>
        </p:nvSpPr>
        <p:spPr/>
        <p:txBody>
          <a:bodyPr/>
          <a:lstStyle/>
          <a:p>
            <a:fld id="{C1FF6DA9-008F-8B48-92A6-B652298478BF}" type="slidenum">
              <a:rPr lang="en-US" smtClean="0"/>
              <a:t>4</a:t>
            </a:fld>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82723" y="809898"/>
            <a:ext cx="7629757" cy="1554480"/>
          </a:xfrm>
        </p:spPr>
        <p:txBody>
          <a:bodyPr anchor="ctr">
            <a:normAutofit/>
          </a:bodyPr>
          <a:lstStyle/>
          <a:p>
            <a:r>
              <a:rPr lang="en-US" sz="4200" b="1" u="sng" dirty="0"/>
              <a:t>Data Sources</a:t>
            </a:r>
          </a:p>
        </p:txBody>
      </p:sp>
      <p:graphicFrame>
        <p:nvGraphicFramePr>
          <p:cNvPr id="5" name="Content Placeholder 2">
            <a:extLst>
              <a:ext uri="{FF2B5EF4-FFF2-40B4-BE49-F238E27FC236}">
                <a16:creationId xmlns:a16="http://schemas.microsoft.com/office/drawing/2014/main" id="{87A7CA41-BE2B-7A9A-D858-5A0DFB8A1ABC}"/>
              </a:ext>
            </a:extLst>
          </p:cNvPr>
          <p:cNvGraphicFramePr>
            <a:graphicFrameLocks noGrp="1"/>
          </p:cNvGraphicFramePr>
          <p:nvPr>
            <p:ph idx="1"/>
            <p:extLst>
              <p:ext uri="{D42A27DB-BD31-4B8C-83A1-F6EECF244321}">
                <p14:modId xmlns:p14="http://schemas.microsoft.com/office/powerpoint/2010/main" val="3275375915"/>
              </p:ext>
            </p:extLst>
          </p:nvPr>
        </p:nvGraphicFramePr>
        <p:xfrm>
          <a:off x="628650" y="2364378"/>
          <a:ext cx="7783830" cy="320990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Slide Number Placeholder 2">
            <a:extLst>
              <a:ext uri="{FF2B5EF4-FFF2-40B4-BE49-F238E27FC236}">
                <a16:creationId xmlns:a16="http://schemas.microsoft.com/office/drawing/2014/main" id="{08CBB3B9-1791-432E-B312-A4A46E7ADF06}"/>
              </a:ext>
            </a:extLst>
          </p:cNvPr>
          <p:cNvSpPr>
            <a:spLocks noGrp="1"/>
          </p:cNvSpPr>
          <p:nvPr>
            <p:ph type="sldNum" sz="quarter" idx="12"/>
          </p:nvPr>
        </p:nvSpPr>
        <p:spPr/>
        <p:txBody>
          <a:bodyPr/>
          <a:lstStyle/>
          <a:p>
            <a:fld id="{C1FF6DA9-008F-8B48-92A6-B652298478BF}" type="slidenum">
              <a:rPr lang="en-US" smtClean="0"/>
              <a:t>5</a:t>
            </a:fld>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86" name="Slide Background">
            <a:extLst>
              <a:ext uri="{FF2B5EF4-FFF2-40B4-BE49-F238E27FC236}">
                <a16:creationId xmlns:a16="http://schemas.microsoft.com/office/drawing/2014/main" id="{9F7D5CDA-D291-4307-BF55-1381FED296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43104" y="155805"/>
            <a:ext cx="4000647" cy="805487"/>
          </a:xfrm>
        </p:spPr>
        <p:txBody>
          <a:bodyPr anchor="ctr">
            <a:normAutofit/>
          </a:bodyPr>
          <a:lstStyle/>
          <a:p>
            <a:r>
              <a:rPr lang="en-US" sz="3500" b="1" u="sng" dirty="0"/>
              <a:t>Data Processing</a:t>
            </a:r>
          </a:p>
        </p:txBody>
      </p:sp>
      <p:sp>
        <p:nvSpPr>
          <p:cNvPr id="3" name="Content Placeholder 2"/>
          <p:cNvSpPr>
            <a:spLocks noGrp="1"/>
          </p:cNvSpPr>
          <p:nvPr>
            <p:ph idx="1"/>
          </p:nvPr>
        </p:nvSpPr>
        <p:spPr>
          <a:xfrm>
            <a:off x="243104" y="892548"/>
            <a:ext cx="5149511" cy="2020636"/>
          </a:xfrm>
        </p:spPr>
        <p:txBody>
          <a:bodyPr anchor="ctr">
            <a:normAutofit/>
          </a:bodyPr>
          <a:lstStyle/>
          <a:p>
            <a:pPr marL="0" indent="0">
              <a:spcAft>
                <a:spcPts val="1000"/>
              </a:spcAft>
              <a:buNone/>
              <a:defRPr sz="1800"/>
            </a:pPr>
            <a:r>
              <a:rPr lang="en-US" sz="1700" dirty="0"/>
              <a:t>1) Cleaned static data in </a:t>
            </a:r>
            <a:r>
              <a:rPr lang="en-US" sz="1700" dirty="0" err="1"/>
              <a:t>OpenRefine</a:t>
            </a:r>
            <a:r>
              <a:rPr lang="en-US" sz="1700" dirty="0"/>
              <a:t> (removed irrelevant columns).</a:t>
            </a:r>
            <a:br>
              <a:rPr lang="en-US" sz="1700" dirty="0"/>
            </a:br>
            <a:r>
              <a:rPr lang="en-US" sz="1700" dirty="0"/>
              <a:t>2) Enriched with weather and elevation data via Python scripts.</a:t>
            </a:r>
            <a:br>
              <a:rPr lang="en-US" sz="1700" dirty="0"/>
            </a:br>
            <a:r>
              <a:rPr lang="en-US" sz="1700" dirty="0"/>
              <a:t>3) Standardized date formats for analysis.</a:t>
            </a:r>
          </a:p>
          <a:p>
            <a:pPr marL="0" indent="0">
              <a:spcAft>
                <a:spcPts val="1000"/>
              </a:spcAft>
              <a:buNone/>
              <a:defRPr sz="1800"/>
            </a:pPr>
            <a:endParaRPr lang="en-US" sz="1700" dirty="0"/>
          </a:p>
        </p:txBody>
      </p:sp>
      <p:pic>
        <p:nvPicPr>
          <p:cNvPr id="3074" name="Picture 2">
            <a:extLst>
              <a:ext uri="{FF2B5EF4-FFF2-40B4-BE49-F238E27FC236}">
                <a16:creationId xmlns:a16="http://schemas.microsoft.com/office/drawing/2014/main" id="{290835D1-F626-F8FE-CC65-3247846D34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8195" r="56858" b="-1"/>
          <a:stretch/>
        </p:blipFill>
        <p:spPr bwMode="auto">
          <a:xfrm>
            <a:off x="5143347" y="-10886"/>
            <a:ext cx="4000653" cy="6868886"/>
          </a:xfrm>
          <a:prstGeom prst="rect">
            <a:avLst/>
          </a:prstGeom>
          <a:noFill/>
          <a:effectLst>
            <a:outerShdw blurRad="127000" dist="50800" dir="10800000" sx="99000" sy="99000" algn="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07EC6D99-B7D1-E91A-1675-EA6E8BC0E6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4816" y="2735742"/>
            <a:ext cx="5008531" cy="4122257"/>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BA6FC3FF-4E34-98E7-2BDD-F2CE5D3E96B7}"/>
              </a:ext>
            </a:extLst>
          </p:cNvPr>
          <p:cNvSpPr>
            <a:spLocks noGrp="1"/>
          </p:cNvSpPr>
          <p:nvPr>
            <p:ph type="sldNum" sz="quarter" idx="12"/>
          </p:nvPr>
        </p:nvSpPr>
        <p:spPr/>
        <p:txBody>
          <a:bodyPr/>
          <a:lstStyle/>
          <a:p>
            <a:fld id="{C1FF6DA9-008F-8B48-92A6-B652298478BF}" type="slidenum">
              <a:rPr lang="en-US" smtClean="0"/>
              <a:t>6</a:t>
            </a:fld>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28952" y="86668"/>
            <a:ext cx="8147539" cy="804286"/>
          </a:xfrm>
          <a:prstGeom prst="ellipse">
            <a:avLst/>
          </a:prstGeom>
        </p:spPr>
        <p:txBody>
          <a:bodyPr>
            <a:normAutofit/>
          </a:bodyPr>
          <a:lstStyle/>
          <a:p>
            <a:pPr algn="r"/>
            <a:r>
              <a:rPr lang="en-US" sz="2800" b="1" dirty="0"/>
              <a:t>Data Storage &amp; Management</a:t>
            </a:r>
          </a:p>
        </p:txBody>
      </p:sp>
      <p:sp>
        <p:nvSpPr>
          <p:cNvPr id="26" name="Content Placeholder 2"/>
          <p:cNvSpPr>
            <a:spLocks noGrp="1"/>
          </p:cNvSpPr>
          <p:nvPr>
            <p:ph idx="1"/>
          </p:nvPr>
        </p:nvSpPr>
        <p:spPr>
          <a:xfrm>
            <a:off x="4665784" y="2975936"/>
            <a:ext cx="4502172" cy="3087776"/>
          </a:xfrm>
        </p:spPr>
        <p:txBody>
          <a:bodyPr anchor="ctr">
            <a:normAutofit/>
          </a:bodyPr>
          <a:lstStyle/>
          <a:p>
            <a:endParaRPr dirty="0"/>
          </a:p>
          <a:p>
            <a:pPr>
              <a:defRPr sz="2000">
                <a:latin typeface="Calibri"/>
              </a:defRPr>
            </a:pPr>
            <a:r>
              <a:rPr lang="en-US" dirty="0"/>
              <a:t>Created GCP project: Flood Analysis and Management.</a:t>
            </a:r>
          </a:p>
          <a:p>
            <a:pPr>
              <a:defRPr sz="2000">
                <a:latin typeface="Calibri"/>
              </a:defRPr>
            </a:pPr>
            <a:r>
              <a:rPr lang="en-US" dirty="0"/>
              <a:t>Used GCS buckets for NOAA, weather, and elevation data.</a:t>
            </a:r>
          </a:p>
          <a:p>
            <a:pPr>
              <a:defRPr sz="2000">
                <a:latin typeface="Calibri"/>
              </a:defRPr>
            </a:pPr>
            <a:r>
              <a:rPr lang="en-US" dirty="0"/>
              <a:t>Cluster Creation: Region US Central, Total work nodes 2</a:t>
            </a:r>
          </a:p>
          <a:p>
            <a:pPr>
              <a:defRPr sz="2000">
                <a:latin typeface="Calibri"/>
              </a:defRPr>
            </a:pPr>
            <a:r>
              <a:rPr lang="en-US" dirty="0"/>
              <a:t>VM Instance</a:t>
            </a:r>
            <a:endParaRPr dirty="0"/>
          </a:p>
        </p:txBody>
      </p:sp>
      <p:pic>
        <p:nvPicPr>
          <p:cNvPr id="2052" name="Picture 4">
            <a:extLst>
              <a:ext uri="{FF2B5EF4-FFF2-40B4-BE49-F238E27FC236}">
                <a16:creationId xmlns:a16="http://schemas.microsoft.com/office/drawing/2014/main" id="{6025FA92-528F-9AD2-0E34-59FAAB9AD69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7739" t="32209" b="24091"/>
          <a:stretch/>
        </p:blipFill>
        <p:spPr bwMode="auto">
          <a:xfrm>
            <a:off x="128952" y="890954"/>
            <a:ext cx="4536832" cy="2004646"/>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119C3111-79F2-AE94-CB9C-92DD7245FF7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743" t="23128" r="26932" b="42181"/>
          <a:stretch/>
        </p:blipFill>
        <p:spPr bwMode="auto">
          <a:xfrm>
            <a:off x="4700955" y="964174"/>
            <a:ext cx="4314093" cy="1931426"/>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512DE494-5690-0F42-7E65-7A53241C96A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7000" t="25355" r="6555" b="45233"/>
          <a:stretch/>
        </p:blipFill>
        <p:spPr bwMode="auto">
          <a:xfrm>
            <a:off x="181707" y="2895600"/>
            <a:ext cx="4296510" cy="2587919"/>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85F819A9-36FE-4577-A80E-71B83D3AEB3F}"/>
              </a:ext>
            </a:extLst>
          </p:cNvPr>
          <p:cNvSpPr>
            <a:spLocks noGrp="1"/>
          </p:cNvSpPr>
          <p:nvPr>
            <p:ph type="sldNum" sz="quarter" idx="12"/>
          </p:nvPr>
        </p:nvSpPr>
        <p:spPr/>
        <p:txBody>
          <a:bodyPr/>
          <a:lstStyle/>
          <a:p>
            <a:fld id="{C1FF6DA9-008F-8B48-92A6-B652298478BF}" type="slidenum">
              <a:rPr lang="en-US" smtClean="0"/>
              <a:t>7</a:t>
            </a:fld>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37596" y="85061"/>
            <a:ext cx="4000647" cy="959628"/>
          </a:xfrm>
        </p:spPr>
        <p:txBody>
          <a:bodyPr anchor="ctr">
            <a:normAutofit/>
          </a:bodyPr>
          <a:lstStyle/>
          <a:p>
            <a:r>
              <a:rPr lang="en-US" sz="3500" b="1" u="sng" dirty="0"/>
              <a:t>Data Analysis</a:t>
            </a:r>
          </a:p>
        </p:txBody>
      </p:sp>
      <p:sp>
        <p:nvSpPr>
          <p:cNvPr id="3" name="Content Placeholder 2"/>
          <p:cNvSpPr>
            <a:spLocks noGrp="1"/>
          </p:cNvSpPr>
          <p:nvPr>
            <p:ph idx="1"/>
          </p:nvPr>
        </p:nvSpPr>
        <p:spPr>
          <a:xfrm>
            <a:off x="137596" y="750276"/>
            <a:ext cx="4938496" cy="1188231"/>
          </a:xfrm>
        </p:spPr>
        <p:txBody>
          <a:bodyPr anchor="ctr">
            <a:normAutofit/>
          </a:bodyPr>
          <a:lstStyle/>
          <a:p>
            <a:pPr marL="0" indent="0">
              <a:lnSpc>
                <a:spcPct val="90000"/>
              </a:lnSpc>
              <a:spcAft>
                <a:spcPts val="1000"/>
              </a:spcAft>
              <a:buNone/>
              <a:defRPr sz="1800"/>
            </a:pPr>
            <a:r>
              <a:rPr lang="en-US" sz="1400" b="1" dirty="0"/>
              <a:t>Tools:</a:t>
            </a:r>
            <a:br>
              <a:rPr lang="en-US" sz="1400" dirty="0"/>
            </a:br>
            <a:r>
              <a:rPr lang="en-US" sz="1400" dirty="0"/>
              <a:t>1) </a:t>
            </a:r>
            <a:r>
              <a:rPr lang="en-US" sz="1400" b="1" dirty="0"/>
              <a:t>Big Query: </a:t>
            </a:r>
            <a:r>
              <a:rPr lang="en-US" sz="1400" dirty="0"/>
              <a:t>SQL-based querying for static/dynamic data.</a:t>
            </a:r>
            <a:br>
              <a:rPr lang="en-US" sz="1400" dirty="0"/>
            </a:br>
            <a:r>
              <a:rPr lang="en-US" sz="1400" dirty="0"/>
              <a:t>2) </a:t>
            </a:r>
            <a:r>
              <a:rPr lang="en-US" sz="1400" b="1" dirty="0"/>
              <a:t>Hive: </a:t>
            </a:r>
            <a:r>
              <a:rPr lang="en-US" sz="1400" dirty="0"/>
              <a:t>Large-scale querying with SQL-like structure.</a:t>
            </a:r>
            <a:br>
              <a:rPr lang="en-US" sz="1400" dirty="0"/>
            </a:br>
            <a:r>
              <a:rPr lang="en-US" sz="1400" dirty="0"/>
              <a:t>3) </a:t>
            </a:r>
            <a:r>
              <a:rPr lang="en-US" sz="1400" b="1" dirty="0"/>
              <a:t>Spark: </a:t>
            </a:r>
            <a:r>
              <a:rPr lang="en-US" sz="1400" dirty="0"/>
              <a:t>Fast, distributed computing for streaming data.</a:t>
            </a:r>
          </a:p>
        </p:txBody>
      </p:sp>
      <p:pic>
        <p:nvPicPr>
          <p:cNvPr id="5" name="Picture 4" descr="Magnifying glass showing decling performance">
            <a:extLst>
              <a:ext uri="{FF2B5EF4-FFF2-40B4-BE49-F238E27FC236}">
                <a16:creationId xmlns:a16="http://schemas.microsoft.com/office/drawing/2014/main" id="{49567D96-E816-4DAF-84D1-FA206ACA0A4A}"/>
              </a:ext>
            </a:extLst>
          </p:cNvPr>
          <p:cNvPicPr>
            <a:picLocks noChangeAspect="1"/>
          </p:cNvPicPr>
          <p:nvPr/>
        </p:nvPicPr>
        <p:blipFill>
          <a:blip r:embed="rId2"/>
          <a:srcRect l="24001" r="37122" b="-1"/>
          <a:stretch/>
        </p:blipFill>
        <p:spPr>
          <a:xfrm>
            <a:off x="6365631" y="-10886"/>
            <a:ext cx="2778369" cy="6868886"/>
          </a:xfrm>
          <a:prstGeom prst="rect">
            <a:avLst/>
          </a:prstGeom>
          <a:effectLst>
            <a:outerShdw blurRad="127000" dist="50800" dir="10800000" sx="99000" sy="99000" algn="r" rotWithShape="0">
              <a:prstClr val="black">
                <a:alpha val="40000"/>
              </a:prstClr>
            </a:outerShdw>
          </a:effectLst>
        </p:spPr>
      </p:pic>
      <p:pic>
        <p:nvPicPr>
          <p:cNvPr id="4098" name="Picture 2">
            <a:extLst>
              <a:ext uri="{FF2B5EF4-FFF2-40B4-BE49-F238E27FC236}">
                <a16:creationId xmlns:a16="http://schemas.microsoft.com/office/drawing/2014/main" id="{708D6F05-0176-600D-16F3-9003DCAC58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100263"/>
            <a:ext cx="6365631" cy="2190383"/>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AA1EA4EE-20AD-F933-0B88-F5248DDF51D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5831" r="24177" b="57020"/>
          <a:stretch/>
        </p:blipFill>
        <p:spPr bwMode="auto">
          <a:xfrm>
            <a:off x="0" y="4385426"/>
            <a:ext cx="6365631" cy="2472574"/>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90AB8473-9B24-609D-50B9-FD82C21F32A0}"/>
              </a:ext>
            </a:extLst>
          </p:cNvPr>
          <p:cNvSpPr>
            <a:spLocks noGrp="1"/>
          </p:cNvSpPr>
          <p:nvPr>
            <p:ph type="sldNum" sz="quarter" idx="12"/>
          </p:nvPr>
        </p:nvSpPr>
        <p:spPr/>
        <p:txBody>
          <a:bodyPr/>
          <a:lstStyle/>
          <a:p>
            <a:fld id="{C1FF6DA9-008F-8B48-92A6-B652298478BF}" type="slidenum">
              <a:rPr lang="en-US" smtClean="0"/>
              <a:t>8</a:t>
            </a:fld>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36" name="Rectangle 5135">
            <a:extLst>
              <a:ext uri="{FF2B5EF4-FFF2-40B4-BE49-F238E27FC236}">
                <a16:creationId xmlns:a16="http://schemas.microsoft.com/office/drawing/2014/main" id="{0B9EE3F3-89B7-43C3-8651-C4C9683099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AD35B3A-2916-ACC5-44EC-6B7D14FEC7FA}"/>
              </a:ext>
            </a:extLst>
          </p:cNvPr>
          <p:cNvSpPr>
            <a:spLocks noGrp="1"/>
          </p:cNvSpPr>
          <p:nvPr>
            <p:ph type="title"/>
          </p:nvPr>
        </p:nvSpPr>
        <p:spPr>
          <a:xfrm>
            <a:off x="308610" y="991443"/>
            <a:ext cx="3332365" cy="1087819"/>
          </a:xfrm>
        </p:spPr>
        <p:txBody>
          <a:bodyPr anchor="b">
            <a:normAutofit/>
          </a:bodyPr>
          <a:lstStyle/>
          <a:p>
            <a:r>
              <a:rPr lang="en-US" sz="3000" b="1"/>
              <a:t>Static Data Queries:</a:t>
            </a:r>
          </a:p>
        </p:txBody>
      </p:sp>
      <p:sp>
        <p:nvSpPr>
          <p:cNvPr id="5138" name="Rectangle 5137">
            <a:extLst>
              <a:ext uri="{FF2B5EF4-FFF2-40B4-BE49-F238E27FC236}">
                <a16:creationId xmlns:a16="http://schemas.microsoft.com/office/drawing/2014/main" id="{33AE4636-AEEC-45D6-84D4-7AC2DA48EC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77773" y="456519"/>
            <a:ext cx="73152" cy="4114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140" name="Rectangle 5139">
            <a:extLst>
              <a:ext uri="{FF2B5EF4-FFF2-40B4-BE49-F238E27FC236}">
                <a16:creationId xmlns:a16="http://schemas.microsoft.com/office/drawing/2014/main" id="{8D9CE0F4-2EB2-4F1F-8AAC-DB3571D9FE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8610" y="2285541"/>
            <a:ext cx="32918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475303A9-C3FF-3AC9-2FB7-7E36606AD17D}"/>
              </a:ext>
            </a:extLst>
          </p:cNvPr>
          <p:cNvSpPr>
            <a:spLocks noGrp="1"/>
          </p:cNvSpPr>
          <p:nvPr>
            <p:ph idx="1"/>
          </p:nvPr>
        </p:nvSpPr>
        <p:spPr>
          <a:xfrm>
            <a:off x="308610" y="2684095"/>
            <a:ext cx="3332365" cy="3492868"/>
          </a:xfrm>
        </p:spPr>
        <p:txBody>
          <a:bodyPr>
            <a:normAutofit/>
          </a:bodyPr>
          <a:lstStyle/>
          <a:p>
            <a:pPr marL="0" indent="0">
              <a:buNone/>
            </a:pPr>
            <a:br>
              <a:rPr lang="en-US" sz="1600"/>
            </a:br>
            <a:r>
              <a:rPr lang="en-US" sz="1600"/>
              <a:t>1) Total property damage by county.</a:t>
            </a:r>
          </a:p>
          <a:p>
            <a:pPr rtl="0">
              <a:spcAft>
                <a:spcPts val="800"/>
              </a:spcAft>
              <a:buNone/>
            </a:pPr>
            <a:r>
              <a:rPr lang="en-US" sz="1600"/>
              <a:t>2) Top 5 deadliest floods by fatalities.</a:t>
            </a:r>
          </a:p>
          <a:p>
            <a:pPr rtl="0">
              <a:spcAft>
                <a:spcPts val="800"/>
              </a:spcAft>
              <a:buNone/>
            </a:pPr>
            <a:r>
              <a:rPr lang="en-US" sz="1600"/>
              <a:t>3) Annual flood event frequency</a:t>
            </a:r>
          </a:p>
        </p:txBody>
      </p:sp>
      <p:pic>
        <p:nvPicPr>
          <p:cNvPr id="5126" name="Picture 6">
            <a:extLst>
              <a:ext uri="{FF2B5EF4-FFF2-40B4-BE49-F238E27FC236}">
                <a16:creationId xmlns:a16="http://schemas.microsoft.com/office/drawing/2014/main" id="{87C68BBB-8DEE-D858-763D-2D176CE85C93}"/>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039362" y="2042796"/>
            <a:ext cx="4830318" cy="2717053"/>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97D228F0-CFD9-BD81-9F4C-7044E4DC416C}"/>
              </a:ext>
            </a:extLst>
          </p:cNvPr>
          <p:cNvSpPr>
            <a:spLocks noGrp="1"/>
          </p:cNvSpPr>
          <p:nvPr>
            <p:ph type="sldNum" sz="quarter" idx="12"/>
          </p:nvPr>
        </p:nvSpPr>
        <p:spPr/>
        <p:txBody>
          <a:bodyPr/>
          <a:lstStyle/>
          <a:p>
            <a:fld id="{C1FF6DA9-008F-8B48-92A6-B652298478BF}" type="slidenum">
              <a:rPr lang="en-US" smtClean="0"/>
              <a:t>9</a:t>
            </a:fld>
            <a:endParaRPr lang="en-US"/>
          </a:p>
        </p:txBody>
      </p:sp>
    </p:spTree>
    <p:extLst>
      <p:ext uri="{BB962C8B-B14F-4D97-AF65-F5344CB8AC3E}">
        <p14:creationId xmlns:p14="http://schemas.microsoft.com/office/powerpoint/2010/main" val="3779948446"/>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Metadata/LabelInfo.xml><?xml version="1.0" encoding="utf-8"?>
<clbl:labelList xmlns:clbl="http://schemas.microsoft.com/office/2020/mipLabelMetadata">
  <clbl:label id="{37f4b8a2-ad4f-41b5-9a91-284d2cc38f56}" enabled="1" method="Standard" siteId="{70de1992-07c6-480f-a318-a1afcba03983}" contentBits="0" removed="0"/>
</clbl:labelList>
</file>

<file path=docProps/app.xml><?xml version="1.0" encoding="utf-8"?>
<Properties xmlns="http://schemas.openxmlformats.org/officeDocument/2006/extended-properties" xmlns:vt="http://schemas.openxmlformats.org/officeDocument/2006/docPropsVTypes">
  <Template>Office Theme</Template>
  <TotalTime>340</TotalTime>
  <Words>1202</Words>
  <Application>Microsoft Office PowerPoint</Application>
  <PresentationFormat>On-screen Show (4:3)</PresentationFormat>
  <Paragraphs>124</Paragraphs>
  <Slides>18</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Aptos</vt:lpstr>
      <vt:lpstr>Aptos Display</vt:lpstr>
      <vt:lpstr>Arial</vt:lpstr>
      <vt:lpstr>Calibri</vt:lpstr>
      <vt:lpstr>Office Theme</vt:lpstr>
      <vt:lpstr>Severe Flooding in Small Villages</vt:lpstr>
      <vt:lpstr>Agenda</vt:lpstr>
      <vt:lpstr>Abstract</vt:lpstr>
      <vt:lpstr>Data Life Cycle</vt:lpstr>
      <vt:lpstr>Data Sources</vt:lpstr>
      <vt:lpstr>Data Processing</vt:lpstr>
      <vt:lpstr>Data Storage &amp; Management</vt:lpstr>
      <vt:lpstr>Data Analysis</vt:lpstr>
      <vt:lpstr>Static Data Queries:</vt:lpstr>
      <vt:lpstr>Streaming Data Queries:</vt:lpstr>
      <vt:lpstr>Comparison of Hive vs. Spark</vt:lpstr>
      <vt:lpstr>Visualizations (Looker Studio)</vt:lpstr>
      <vt:lpstr>Interpretation Insights</vt:lpstr>
      <vt:lpstr>Project Implementation</vt:lpstr>
      <vt:lpstr>Meeting Timeline</vt:lpstr>
      <vt:lpstr>Conclusion</vt:lpstr>
      <vt:lpstr>References</vt:lpstr>
      <vt:lpstr>Thank You …</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Palaniswamy, Arjun</dc:creator>
  <cp:keywords/>
  <dc:description>generated using python-pptx</dc:description>
  <cp:lastModifiedBy>Prakash, Sparsha Dandganhalli</cp:lastModifiedBy>
  <cp:revision>9</cp:revision>
  <dcterms:created xsi:type="dcterms:W3CDTF">2013-01-27T09:14:16Z</dcterms:created>
  <dcterms:modified xsi:type="dcterms:W3CDTF">2025-04-29T03:58:11Z</dcterms:modified>
  <cp:category/>
</cp:coreProperties>
</file>